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drawings/drawing1.xml" ContentType="application/vnd.openxmlformats-officedocument.drawingml.chartshape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60" r:id="rId3"/>
    <p:sldId id="261" r:id="rId4"/>
    <p:sldId id="262" r:id="rId5"/>
    <p:sldId id="263" r:id="rId6"/>
    <p:sldId id="265" r:id="rId7"/>
    <p:sldId id="266" r:id="rId8"/>
    <p:sldId id="268" r:id="rId9"/>
    <p:sldId id="267" r:id="rId1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752" autoAdjust="0"/>
    <p:restoredTop sz="94660"/>
  </p:normalViewPr>
  <p:slideViewPr>
    <p:cSldViewPr showGuides="1">
      <p:cViewPr>
        <p:scale>
          <a:sx n="80" d="100"/>
          <a:sy n="80" d="100"/>
        </p:scale>
        <p:origin x="-276" y="36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embeddings/oleObject1.bin"/></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741676787801871"/>
          <c:y val="4.2262601547864709E-2"/>
          <c:w val="0.87391788860242647"/>
          <c:h val="0.71386776771527916"/>
        </c:manualLayout>
      </c:layout>
      <c:lineChart>
        <c:grouping val="standard"/>
        <c:varyColors val="0"/>
        <c:ser>
          <c:idx val="1"/>
          <c:order val="0"/>
          <c:tx>
            <c:strRef>
              <c:f>Feuil1!$B$2</c:f>
              <c:strCache>
                <c:ptCount val="1"/>
                <c:pt idx="0">
                  <c:v>Option A</c:v>
                </c:pt>
              </c:strCache>
            </c:strRef>
          </c:tx>
          <c:spPr>
            <a:ln w="50800">
              <a:solidFill>
                <a:srgbClr val="FF0066"/>
              </a:solidFill>
            </a:ln>
          </c:spPr>
          <c:marker>
            <c:symbol val="none"/>
          </c:marker>
          <c:cat>
            <c:numRef>
              <c:f>Feuil1!$A$3:$A$3003</c:f>
              <c:numCache>
                <c:formatCode>General</c:formatCode>
                <c:ptCount val="300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pt idx="62">
                  <c:v>62</c:v>
                </c:pt>
                <c:pt idx="63">
                  <c:v>63</c:v>
                </c:pt>
                <c:pt idx="64">
                  <c:v>64</c:v>
                </c:pt>
                <c:pt idx="65">
                  <c:v>65</c:v>
                </c:pt>
                <c:pt idx="66">
                  <c:v>66</c:v>
                </c:pt>
                <c:pt idx="67">
                  <c:v>67</c:v>
                </c:pt>
                <c:pt idx="68">
                  <c:v>68</c:v>
                </c:pt>
                <c:pt idx="69">
                  <c:v>69</c:v>
                </c:pt>
                <c:pt idx="70">
                  <c:v>70</c:v>
                </c:pt>
                <c:pt idx="71">
                  <c:v>71</c:v>
                </c:pt>
                <c:pt idx="72">
                  <c:v>72</c:v>
                </c:pt>
                <c:pt idx="73">
                  <c:v>73</c:v>
                </c:pt>
                <c:pt idx="74">
                  <c:v>74</c:v>
                </c:pt>
                <c:pt idx="75">
                  <c:v>75</c:v>
                </c:pt>
                <c:pt idx="76">
                  <c:v>76</c:v>
                </c:pt>
                <c:pt idx="77">
                  <c:v>77</c:v>
                </c:pt>
                <c:pt idx="78">
                  <c:v>78</c:v>
                </c:pt>
                <c:pt idx="79">
                  <c:v>79</c:v>
                </c:pt>
                <c:pt idx="80">
                  <c:v>80</c:v>
                </c:pt>
                <c:pt idx="81">
                  <c:v>81</c:v>
                </c:pt>
                <c:pt idx="82">
                  <c:v>82</c:v>
                </c:pt>
                <c:pt idx="83">
                  <c:v>83</c:v>
                </c:pt>
                <c:pt idx="84">
                  <c:v>84</c:v>
                </c:pt>
                <c:pt idx="85">
                  <c:v>85</c:v>
                </c:pt>
                <c:pt idx="86">
                  <c:v>86</c:v>
                </c:pt>
                <c:pt idx="87">
                  <c:v>87</c:v>
                </c:pt>
                <c:pt idx="88">
                  <c:v>88</c:v>
                </c:pt>
                <c:pt idx="89">
                  <c:v>89</c:v>
                </c:pt>
                <c:pt idx="90">
                  <c:v>90</c:v>
                </c:pt>
                <c:pt idx="91">
                  <c:v>91</c:v>
                </c:pt>
                <c:pt idx="92">
                  <c:v>92</c:v>
                </c:pt>
                <c:pt idx="93">
                  <c:v>93</c:v>
                </c:pt>
                <c:pt idx="94">
                  <c:v>94</c:v>
                </c:pt>
                <c:pt idx="95">
                  <c:v>95</c:v>
                </c:pt>
                <c:pt idx="96">
                  <c:v>96</c:v>
                </c:pt>
                <c:pt idx="97">
                  <c:v>97</c:v>
                </c:pt>
                <c:pt idx="98">
                  <c:v>98</c:v>
                </c:pt>
                <c:pt idx="99">
                  <c:v>99</c:v>
                </c:pt>
                <c:pt idx="100">
                  <c:v>100</c:v>
                </c:pt>
                <c:pt idx="101">
                  <c:v>101</c:v>
                </c:pt>
                <c:pt idx="102">
                  <c:v>102</c:v>
                </c:pt>
                <c:pt idx="103">
                  <c:v>103</c:v>
                </c:pt>
                <c:pt idx="104">
                  <c:v>104</c:v>
                </c:pt>
                <c:pt idx="105">
                  <c:v>105</c:v>
                </c:pt>
                <c:pt idx="106">
                  <c:v>106</c:v>
                </c:pt>
                <c:pt idx="107">
                  <c:v>107</c:v>
                </c:pt>
                <c:pt idx="108">
                  <c:v>108</c:v>
                </c:pt>
                <c:pt idx="109">
                  <c:v>109</c:v>
                </c:pt>
                <c:pt idx="110">
                  <c:v>110</c:v>
                </c:pt>
                <c:pt idx="111">
                  <c:v>111</c:v>
                </c:pt>
                <c:pt idx="112">
                  <c:v>112</c:v>
                </c:pt>
                <c:pt idx="113">
                  <c:v>113</c:v>
                </c:pt>
                <c:pt idx="114">
                  <c:v>114</c:v>
                </c:pt>
                <c:pt idx="115">
                  <c:v>115</c:v>
                </c:pt>
                <c:pt idx="116">
                  <c:v>116</c:v>
                </c:pt>
                <c:pt idx="117">
                  <c:v>117</c:v>
                </c:pt>
                <c:pt idx="118">
                  <c:v>118</c:v>
                </c:pt>
                <c:pt idx="119">
                  <c:v>119</c:v>
                </c:pt>
                <c:pt idx="120">
                  <c:v>120</c:v>
                </c:pt>
                <c:pt idx="121">
                  <c:v>121</c:v>
                </c:pt>
                <c:pt idx="122">
                  <c:v>122</c:v>
                </c:pt>
                <c:pt idx="123">
                  <c:v>123</c:v>
                </c:pt>
                <c:pt idx="124">
                  <c:v>124</c:v>
                </c:pt>
                <c:pt idx="125">
                  <c:v>125</c:v>
                </c:pt>
                <c:pt idx="126">
                  <c:v>126</c:v>
                </c:pt>
                <c:pt idx="127">
                  <c:v>127</c:v>
                </c:pt>
                <c:pt idx="128">
                  <c:v>128</c:v>
                </c:pt>
                <c:pt idx="129">
                  <c:v>129</c:v>
                </c:pt>
                <c:pt idx="130">
                  <c:v>130</c:v>
                </c:pt>
                <c:pt idx="131">
                  <c:v>131</c:v>
                </c:pt>
                <c:pt idx="132">
                  <c:v>132</c:v>
                </c:pt>
                <c:pt idx="133">
                  <c:v>133</c:v>
                </c:pt>
                <c:pt idx="134">
                  <c:v>134</c:v>
                </c:pt>
                <c:pt idx="135">
                  <c:v>135</c:v>
                </c:pt>
                <c:pt idx="136">
                  <c:v>136</c:v>
                </c:pt>
                <c:pt idx="137">
                  <c:v>137</c:v>
                </c:pt>
                <c:pt idx="138">
                  <c:v>138</c:v>
                </c:pt>
                <c:pt idx="139">
                  <c:v>139</c:v>
                </c:pt>
                <c:pt idx="140">
                  <c:v>140</c:v>
                </c:pt>
                <c:pt idx="141">
                  <c:v>141</c:v>
                </c:pt>
                <c:pt idx="142">
                  <c:v>142</c:v>
                </c:pt>
                <c:pt idx="143">
                  <c:v>143</c:v>
                </c:pt>
                <c:pt idx="144">
                  <c:v>144</c:v>
                </c:pt>
                <c:pt idx="145">
                  <c:v>145</c:v>
                </c:pt>
                <c:pt idx="146">
                  <c:v>146</c:v>
                </c:pt>
                <c:pt idx="147">
                  <c:v>147</c:v>
                </c:pt>
                <c:pt idx="148">
                  <c:v>148</c:v>
                </c:pt>
                <c:pt idx="149">
                  <c:v>149</c:v>
                </c:pt>
                <c:pt idx="150">
                  <c:v>150</c:v>
                </c:pt>
                <c:pt idx="151">
                  <c:v>151</c:v>
                </c:pt>
                <c:pt idx="152">
                  <c:v>152</c:v>
                </c:pt>
                <c:pt idx="153">
                  <c:v>153</c:v>
                </c:pt>
                <c:pt idx="154">
                  <c:v>154</c:v>
                </c:pt>
                <c:pt idx="155">
                  <c:v>155</c:v>
                </c:pt>
                <c:pt idx="156">
                  <c:v>156</c:v>
                </c:pt>
                <c:pt idx="157">
                  <c:v>157</c:v>
                </c:pt>
                <c:pt idx="158">
                  <c:v>158</c:v>
                </c:pt>
                <c:pt idx="159">
                  <c:v>159</c:v>
                </c:pt>
                <c:pt idx="160">
                  <c:v>160</c:v>
                </c:pt>
                <c:pt idx="161">
                  <c:v>161</c:v>
                </c:pt>
                <c:pt idx="162">
                  <c:v>162</c:v>
                </c:pt>
                <c:pt idx="163">
                  <c:v>163</c:v>
                </c:pt>
                <c:pt idx="164">
                  <c:v>164</c:v>
                </c:pt>
                <c:pt idx="165">
                  <c:v>165</c:v>
                </c:pt>
                <c:pt idx="166">
                  <c:v>166</c:v>
                </c:pt>
                <c:pt idx="167">
                  <c:v>167</c:v>
                </c:pt>
                <c:pt idx="168">
                  <c:v>168</c:v>
                </c:pt>
                <c:pt idx="169">
                  <c:v>169</c:v>
                </c:pt>
                <c:pt idx="170">
                  <c:v>170</c:v>
                </c:pt>
                <c:pt idx="171">
                  <c:v>171</c:v>
                </c:pt>
                <c:pt idx="172">
                  <c:v>172</c:v>
                </c:pt>
                <c:pt idx="173">
                  <c:v>173</c:v>
                </c:pt>
                <c:pt idx="174">
                  <c:v>174</c:v>
                </c:pt>
                <c:pt idx="175">
                  <c:v>175</c:v>
                </c:pt>
                <c:pt idx="176">
                  <c:v>176</c:v>
                </c:pt>
                <c:pt idx="177">
                  <c:v>177</c:v>
                </c:pt>
                <c:pt idx="178">
                  <c:v>178</c:v>
                </c:pt>
                <c:pt idx="179">
                  <c:v>179</c:v>
                </c:pt>
                <c:pt idx="180">
                  <c:v>180</c:v>
                </c:pt>
                <c:pt idx="181">
                  <c:v>181</c:v>
                </c:pt>
                <c:pt idx="182">
                  <c:v>182</c:v>
                </c:pt>
                <c:pt idx="183">
                  <c:v>183</c:v>
                </c:pt>
                <c:pt idx="184">
                  <c:v>184</c:v>
                </c:pt>
                <c:pt idx="185">
                  <c:v>185</c:v>
                </c:pt>
                <c:pt idx="186">
                  <c:v>186</c:v>
                </c:pt>
                <c:pt idx="187">
                  <c:v>187</c:v>
                </c:pt>
                <c:pt idx="188">
                  <c:v>188</c:v>
                </c:pt>
                <c:pt idx="189">
                  <c:v>189</c:v>
                </c:pt>
                <c:pt idx="190">
                  <c:v>190</c:v>
                </c:pt>
                <c:pt idx="191">
                  <c:v>191</c:v>
                </c:pt>
                <c:pt idx="192">
                  <c:v>192</c:v>
                </c:pt>
                <c:pt idx="193">
                  <c:v>193</c:v>
                </c:pt>
                <c:pt idx="194">
                  <c:v>194</c:v>
                </c:pt>
                <c:pt idx="195">
                  <c:v>195</c:v>
                </c:pt>
                <c:pt idx="196">
                  <c:v>196</c:v>
                </c:pt>
                <c:pt idx="197">
                  <c:v>197</c:v>
                </c:pt>
                <c:pt idx="198">
                  <c:v>198</c:v>
                </c:pt>
                <c:pt idx="199">
                  <c:v>199</c:v>
                </c:pt>
                <c:pt idx="200">
                  <c:v>200</c:v>
                </c:pt>
                <c:pt idx="201">
                  <c:v>201</c:v>
                </c:pt>
                <c:pt idx="202">
                  <c:v>202</c:v>
                </c:pt>
                <c:pt idx="203">
                  <c:v>203</c:v>
                </c:pt>
                <c:pt idx="204">
                  <c:v>204</c:v>
                </c:pt>
                <c:pt idx="205">
                  <c:v>205</c:v>
                </c:pt>
                <c:pt idx="206">
                  <c:v>206</c:v>
                </c:pt>
                <c:pt idx="207">
                  <c:v>207</c:v>
                </c:pt>
                <c:pt idx="208">
                  <c:v>208</c:v>
                </c:pt>
                <c:pt idx="209">
                  <c:v>209</c:v>
                </c:pt>
                <c:pt idx="210">
                  <c:v>210</c:v>
                </c:pt>
                <c:pt idx="211">
                  <c:v>211</c:v>
                </c:pt>
                <c:pt idx="212">
                  <c:v>212</c:v>
                </c:pt>
                <c:pt idx="213">
                  <c:v>213</c:v>
                </c:pt>
                <c:pt idx="214">
                  <c:v>214</c:v>
                </c:pt>
                <c:pt idx="215">
                  <c:v>215</c:v>
                </c:pt>
                <c:pt idx="216">
                  <c:v>216</c:v>
                </c:pt>
                <c:pt idx="217">
                  <c:v>217</c:v>
                </c:pt>
                <c:pt idx="218">
                  <c:v>218</c:v>
                </c:pt>
                <c:pt idx="219">
                  <c:v>219</c:v>
                </c:pt>
                <c:pt idx="220">
                  <c:v>220</c:v>
                </c:pt>
                <c:pt idx="221">
                  <c:v>221</c:v>
                </c:pt>
                <c:pt idx="222">
                  <c:v>222</c:v>
                </c:pt>
                <c:pt idx="223">
                  <c:v>223</c:v>
                </c:pt>
                <c:pt idx="224">
                  <c:v>224</c:v>
                </c:pt>
                <c:pt idx="225">
                  <c:v>225</c:v>
                </c:pt>
                <c:pt idx="226">
                  <c:v>226</c:v>
                </c:pt>
                <c:pt idx="227">
                  <c:v>227</c:v>
                </c:pt>
                <c:pt idx="228">
                  <c:v>228</c:v>
                </c:pt>
                <c:pt idx="229">
                  <c:v>229</c:v>
                </c:pt>
                <c:pt idx="230">
                  <c:v>230</c:v>
                </c:pt>
                <c:pt idx="231">
                  <c:v>231</c:v>
                </c:pt>
                <c:pt idx="232">
                  <c:v>232</c:v>
                </c:pt>
                <c:pt idx="233">
                  <c:v>233</c:v>
                </c:pt>
                <c:pt idx="234">
                  <c:v>234</c:v>
                </c:pt>
                <c:pt idx="235">
                  <c:v>235</c:v>
                </c:pt>
                <c:pt idx="236">
                  <c:v>236</c:v>
                </c:pt>
                <c:pt idx="237">
                  <c:v>237</c:v>
                </c:pt>
                <c:pt idx="238">
                  <c:v>238</c:v>
                </c:pt>
                <c:pt idx="239">
                  <c:v>239</c:v>
                </c:pt>
                <c:pt idx="240">
                  <c:v>240</c:v>
                </c:pt>
                <c:pt idx="241">
                  <c:v>241</c:v>
                </c:pt>
                <c:pt idx="242">
                  <c:v>242</c:v>
                </c:pt>
                <c:pt idx="243">
                  <c:v>243</c:v>
                </c:pt>
                <c:pt idx="244">
                  <c:v>244</c:v>
                </c:pt>
                <c:pt idx="245">
                  <c:v>245</c:v>
                </c:pt>
                <c:pt idx="246">
                  <c:v>246</c:v>
                </c:pt>
                <c:pt idx="247">
                  <c:v>247</c:v>
                </c:pt>
                <c:pt idx="248">
                  <c:v>248</c:v>
                </c:pt>
                <c:pt idx="249">
                  <c:v>249</c:v>
                </c:pt>
                <c:pt idx="250">
                  <c:v>250</c:v>
                </c:pt>
                <c:pt idx="251">
                  <c:v>251</c:v>
                </c:pt>
                <c:pt idx="252">
                  <c:v>252</c:v>
                </c:pt>
                <c:pt idx="253">
                  <c:v>253</c:v>
                </c:pt>
                <c:pt idx="254">
                  <c:v>254</c:v>
                </c:pt>
                <c:pt idx="255">
                  <c:v>255</c:v>
                </c:pt>
                <c:pt idx="256">
                  <c:v>256</c:v>
                </c:pt>
                <c:pt idx="257">
                  <c:v>257</c:v>
                </c:pt>
                <c:pt idx="258">
                  <c:v>258</c:v>
                </c:pt>
                <c:pt idx="259">
                  <c:v>259</c:v>
                </c:pt>
                <c:pt idx="260">
                  <c:v>260</c:v>
                </c:pt>
                <c:pt idx="261">
                  <c:v>261</c:v>
                </c:pt>
                <c:pt idx="262">
                  <c:v>262</c:v>
                </c:pt>
                <c:pt idx="263">
                  <c:v>263</c:v>
                </c:pt>
                <c:pt idx="264">
                  <c:v>264</c:v>
                </c:pt>
                <c:pt idx="265">
                  <c:v>265</c:v>
                </c:pt>
                <c:pt idx="266">
                  <c:v>266</c:v>
                </c:pt>
                <c:pt idx="267">
                  <c:v>267</c:v>
                </c:pt>
                <c:pt idx="268">
                  <c:v>268</c:v>
                </c:pt>
                <c:pt idx="269">
                  <c:v>269</c:v>
                </c:pt>
                <c:pt idx="270">
                  <c:v>270</c:v>
                </c:pt>
                <c:pt idx="271">
                  <c:v>271</c:v>
                </c:pt>
                <c:pt idx="272">
                  <c:v>272</c:v>
                </c:pt>
                <c:pt idx="273">
                  <c:v>273</c:v>
                </c:pt>
                <c:pt idx="274">
                  <c:v>274</c:v>
                </c:pt>
                <c:pt idx="275">
                  <c:v>275</c:v>
                </c:pt>
                <c:pt idx="276">
                  <c:v>276</c:v>
                </c:pt>
                <c:pt idx="277">
                  <c:v>277</c:v>
                </c:pt>
                <c:pt idx="278">
                  <c:v>278</c:v>
                </c:pt>
                <c:pt idx="279">
                  <c:v>279</c:v>
                </c:pt>
                <c:pt idx="280">
                  <c:v>280</c:v>
                </c:pt>
                <c:pt idx="281">
                  <c:v>281</c:v>
                </c:pt>
                <c:pt idx="282">
                  <c:v>282</c:v>
                </c:pt>
                <c:pt idx="283">
                  <c:v>283</c:v>
                </c:pt>
                <c:pt idx="284">
                  <c:v>284</c:v>
                </c:pt>
                <c:pt idx="285">
                  <c:v>285</c:v>
                </c:pt>
                <c:pt idx="286">
                  <c:v>286</c:v>
                </c:pt>
                <c:pt idx="287">
                  <c:v>287</c:v>
                </c:pt>
                <c:pt idx="288">
                  <c:v>288</c:v>
                </c:pt>
                <c:pt idx="289">
                  <c:v>289</c:v>
                </c:pt>
                <c:pt idx="290">
                  <c:v>290</c:v>
                </c:pt>
                <c:pt idx="291">
                  <c:v>291</c:v>
                </c:pt>
                <c:pt idx="292">
                  <c:v>292</c:v>
                </c:pt>
                <c:pt idx="293">
                  <c:v>293</c:v>
                </c:pt>
                <c:pt idx="294">
                  <c:v>294</c:v>
                </c:pt>
                <c:pt idx="295">
                  <c:v>295</c:v>
                </c:pt>
                <c:pt idx="296">
                  <c:v>296</c:v>
                </c:pt>
                <c:pt idx="297">
                  <c:v>297</c:v>
                </c:pt>
                <c:pt idx="298">
                  <c:v>298</c:v>
                </c:pt>
                <c:pt idx="299">
                  <c:v>299</c:v>
                </c:pt>
                <c:pt idx="300">
                  <c:v>300</c:v>
                </c:pt>
                <c:pt idx="301">
                  <c:v>301</c:v>
                </c:pt>
                <c:pt idx="302">
                  <c:v>302</c:v>
                </c:pt>
                <c:pt idx="303">
                  <c:v>303</c:v>
                </c:pt>
                <c:pt idx="304">
                  <c:v>304</c:v>
                </c:pt>
                <c:pt idx="305">
                  <c:v>305</c:v>
                </c:pt>
                <c:pt idx="306">
                  <c:v>306</c:v>
                </c:pt>
                <c:pt idx="307">
                  <c:v>307</c:v>
                </c:pt>
                <c:pt idx="308">
                  <c:v>308</c:v>
                </c:pt>
                <c:pt idx="309">
                  <c:v>309</c:v>
                </c:pt>
                <c:pt idx="310">
                  <c:v>310</c:v>
                </c:pt>
                <c:pt idx="311">
                  <c:v>311</c:v>
                </c:pt>
                <c:pt idx="312">
                  <c:v>312</c:v>
                </c:pt>
                <c:pt idx="313">
                  <c:v>313</c:v>
                </c:pt>
                <c:pt idx="314">
                  <c:v>314</c:v>
                </c:pt>
                <c:pt idx="315">
                  <c:v>315</c:v>
                </c:pt>
                <c:pt idx="316">
                  <c:v>316</c:v>
                </c:pt>
                <c:pt idx="317">
                  <c:v>317</c:v>
                </c:pt>
                <c:pt idx="318">
                  <c:v>318</c:v>
                </c:pt>
                <c:pt idx="319">
                  <c:v>319</c:v>
                </c:pt>
                <c:pt idx="320">
                  <c:v>320</c:v>
                </c:pt>
                <c:pt idx="321">
                  <c:v>321</c:v>
                </c:pt>
                <c:pt idx="322">
                  <c:v>322</c:v>
                </c:pt>
                <c:pt idx="323">
                  <c:v>323</c:v>
                </c:pt>
                <c:pt idx="324">
                  <c:v>324</c:v>
                </c:pt>
                <c:pt idx="325">
                  <c:v>325</c:v>
                </c:pt>
                <c:pt idx="326">
                  <c:v>326</c:v>
                </c:pt>
                <c:pt idx="327">
                  <c:v>327</c:v>
                </c:pt>
                <c:pt idx="328">
                  <c:v>328</c:v>
                </c:pt>
                <c:pt idx="329">
                  <c:v>329</c:v>
                </c:pt>
                <c:pt idx="330">
                  <c:v>330</c:v>
                </c:pt>
                <c:pt idx="331">
                  <c:v>331</c:v>
                </c:pt>
                <c:pt idx="332">
                  <c:v>332</c:v>
                </c:pt>
                <c:pt idx="333">
                  <c:v>333</c:v>
                </c:pt>
                <c:pt idx="334">
                  <c:v>334</c:v>
                </c:pt>
                <c:pt idx="335">
                  <c:v>335</c:v>
                </c:pt>
                <c:pt idx="336">
                  <c:v>336</c:v>
                </c:pt>
                <c:pt idx="337">
                  <c:v>337</c:v>
                </c:pt>
                <c:pt idx="338">
                  <c:v>338</c:v>
                </c:pt>
                <c:pt idx="339">
                  <c:v>339</c:v>
                </c:pt>
                <c:pt idx="340">
                  <c:v>340</c:v>
                </c:pt>
                <c:pt idx="341">
                  <c:v>341</c:v>
                </c:pt>
                <c:pt idx="342">
                  <c:v>342</c:v>
                </c:pt>
                <c:pt idx="343">
                  <c:v>343</c:v>
                </c:pt>
                <c:pt idx="344">
                  <c:v>344</c:v>
                </c:pt>
                <c:pt idx="345">
                  <c:v>345</c:v>
                </c:pt>
                <c:pt idx="346">
                  <c:v>346</c:v>
                </c:pt>
                <c:pt idx="347">
                  <c:v>347</c:v>
                </c:pt>
                <c:pt idx="348">
                  <c:v>348</c:v>
                </c:pt>
                <c:pt idx="349">
                  <c:v>349</c:v>
                </c:pt>
                <c:pt idx="350">
                  <c:v>350</c:v>
                </c:pt>
                <c:pt idx="351">
                  <c:v>351</c:v>
                </c:pt>
                <c:pt idx="352">
                  <c:v>352</c:v>
                </c:pt>
                <c:pt idx="353">
                  <c:v>353</c:v>
                </c:pt>
                <c:pt idx="354">
                  <c:v>354</c:v>
                </c:pt>
                <c:pt idx="355">
                  <c:v>355</c:v>
                </c:pt>
                <c:pt idx="356">
                  <c:v>356</c:v>
                </c:pt>
                <c:pt idx="357">
                  <c:v>357</c:v>
                </c:pt>
                <c:pt idx="358">
                  <c:v>358</c:v>
                </c:pt>
                <c:pt idx="359">
                  <c:v>359</c:v>
                </c:pt>
                <c:pt idx="360">
                  <c:v>360</c:v>
                </c:pt>
                <c:pt idx="361">
                  <c:v>361</c:v>
                </c:pt>
                <c:pt idx="362">
                  <c:v>362</c:v>
                </c:pt>
                <c:pt idx="363">
                  <c:v>363</c:v>
                </c:pt>
                <c:pt idx="364">
                  <c:v>364</c:v>
                </c:pt>
                <c:pt idx="365">
                  <c:v>365</c:v>
                </c:pt>
                <c:pt idx="366">
                  <c:v>366</c:v>
                </c:pt>
                <c:pt idx="367">
                  <c:v>367</c:v>
                </c:pt>
                <c:pt idx="368">
                  <c:v>368</c:v>
                </c:pt>
                <c:pt idx="369">
                  <c:v>369</c:v>
                </c:pt>
                <c:pt idx="370">
                  <c:v>370</c:v>
                </c:pt>
                <c:pt idx="371">
                  <c:v>371</c:v>
                </c:pt>
                <c:pt idx="372">
                  <c:v>372</c:v>
                </c:pt>
                <c:pt idx="373">
                  <c:v>373</c:v>
                </c:pt>
                <c:pt idx="374">
                  <c:v>374</c:v>
                </c:pt>
                <c:pt idx="375">
                  <c:v>375</c:v>
                </c:pt>
                <c:pt idx="376">
                  <c:v>376</c:v>
                </c:pt>
                <c:pt idx="377">
                  <c:v>377</c:v>
                </c:pt>
                <c:pt idx="378">
                  <c:v>378</c:v>
                </c:pt>
                <c:pt idx="379">
                  <c:v>379</c:v>
                </c:pt>
                <c:pt idx="380">
                  <c:v>380</c:v>
                </c:pt>
                <c:pt idx="381">
                  <c:v>381</c:v>
                </c:pt>
                <c:pt idx="382">
                  <c:v>382</c:v>
                </c:pt>
                <c:pt idx="383">
                  <c:v>383</c:v>
                </c:pt>
                <c:pt idx="384">
                  <c:v>384</c:v>
                </c:pt>
                <c:pt idx="385">
                  <c:v>385</c:v>
                </c:pt>
                <c:pt idx="386">
                  <c:v>386</c:v>
                </c:pt>
                <c:pt idx="387">
                  <c:v>387</c:v>
                </c:pt>
                <c:pt idx="388">
                  <c:v>388</c:v>
                </c:pt>
                <c:pt idx="389">
                  <c:v>389</c:v>
                </c:pt>
                <c:pt idx="390">
                  <c:v>390</c:v>
                </c:pt>
                <c:pt idx="391">
                  <c:v>391</c:v>
                </c:pt>
                <c:pt idx="392">
                  <c:v>392</c:v>
                </c:pt>
                <c:pt idx="393">
                  <c:v>393</c:v>
                </c:pt>
                <c:pt idx="394">
                  <c:v>394</c:v>
                </c:pt>
                <c:pt idx="395">
                  <c:v>395</c:v>
                </c:pt>
                <c:pt idx="396">
                  <c:v>396</c:v>
                </c:pt>
                <c:pt idx="397">
                  <c:v>397</c:v>
                </c:pt>
                <c:pt idx="398">
                  <c:v>398</c:v>
                </c:pt>
                <c:pt idx="399">
                  <c:v>399</c:v>
                </c:pt>
                <c:pt idx="400">
                  <c:v>400</c:v>
                </c:pt>
                <c:pt idx="401">
                  <c:v>401</c:v>
                </c:pt>
                <c:pt idx="402">
                  <c:v>402</c:v>
                </c:pt>
                <c:pt idx="403">
                  <c:v>403</c:v>
                </c:pt>
                <c:pt idx="404">
                  <c:v>404</c:v>
                </c:pt>
                <c:pt idx="405">
                  <c:v>405</c:v>
                </c:pt>
                <c:pt idx="406">
                  <c:v>406</c:v>
                </c:pt>
                <c:pt idx="407">
                  <c:v>407</c:v>
                </c:pt>
                <c:pt idx="408">
                  <c:v>408</c:v>
                </c:pt>
                <c:pt idx="409">
                  <c:v>409</c:v>
                </c:pt>
                <c:pt idx="410">
                  <c:v>410</c:v>
                </c:pt>
                <c:pt idx="411">
                  <c:v>411</c:v>
                </c:pt>
                <c:pt idx="412">
                  <c:v>412</c:v>
                </c:pt>
                <c:pt idx="413">
                  <c:v>413</c:v>
                </c:pt>
                <c:pt idx="414">
                  <c:v>414</c:v>
                </c:pt>
                <c:pt idx="415">
                  <c:v>415</c:v>
                </c:pt>
                <c:pt idx="416">
                  <c:v>416</c:v>
                </c:pt>
                <c:pt idx="417">
                  <c:v>417</c:v>
                </c:pt>
                <c:pt idx="418">
                  <c:v>418</c:v>
                </c:pt>
                <c:pt idx="419">
                  <c:v>419</c:v>
                </c:pt>
                <c:pt idx="420">
                  <c:v>420</c:v>
                </c:pt>
                <c:pt idx="421">
                  <c:v>421</c:v>
                </c:pt>
                <c:pt idx="422">
                  <c:v>422</c:v>
                </c:pt>
                <c:pt idx="423">
                  <c:v>423</c:v>
                </c:pt>
                <c:pt idx="424">
                  <c:v>424</c:v>
                </c:pt>
                <c:pt idx="425">
                  <c:v>425</c:v>
                </c:pt>
                <c:pt idx="426">
                  <c:v>426</c:v>
                </c:pt>
                <c:pt idx="427">
                  <c:v>427</c:v>
                </c:pt>
                <c:pt idx="428">
                  <c:v>428</c:v>
                </c:pt>
                <c:pt idx="429">
                  <c:v>429</c:v>
                </c:pt>
                <c:pt idx="430">
                  <c:v>430</c:v>
                </c:pt>
                <c:pt idx="431">
                  <c:v>431</c:v>
                </c:pt>
                <c:pt idx="432">
                  <c:v>432</c:v>
                </c:pt>
                <c:pt idx="433">
                  <c:v>433</c:v>
                </c:pt>
                <c:pt idx="434">
                  <c:v>434</c:v>
                </c:pt>
                <c:pt idx="435">
                  <c:v>435</c:v>
                </c:pt>
                <c:pt idx="436">
                  <c:v>436</c:v>
                </c:pt>
                <c:pt idx="437">
                  <c:v>437</c:v>
                </c:pt>
                <c:pt idx="438">
                  <c:v>438</c:v>
                </c:pt>
                <c:pt idx="439">
                  <c:v>439</c:v>
                </c:pt>
                <c:pt idx="440">
                  <c:v>440</c:v>
                </c:pt>
                <c:pt idx="441">
                  <c:v>441</c:v>
                </c:pt>
                <c:pt idx="442">
                  <c:v>442</c:v>
                </c:pt>
                <c:pt idx="443">
                  <c:v>443</c:v>
                </c:pt>
                <c:pt idx="444">
                  <c:v>444</c:v>
                </c:pt>
                <c:pt idx="445">
                  <c:v>445</c:v>
                </c:pt>
                <c:pt idx="446">
                  <c:v>446</c:v>
                </c:pt>
                <c:pt idx="447">
                  <c:v>447</c:v>
                </c:pt>
                <c:pt idx="448">
                  <c:v>448</c:v>
                </c:pt>
                <c:pt idx="449">
                  <c:v>449</c:v>
                </c:pt>
                <c:pt idx="450">
                  <c:v>450</c:v>
                </c:pt>
                <c:pt idx="451">
                  <c:v>451</c:v>
                </c:pt>
                <c:pt idx="452">
                  <c:v>452</c:v>
                </c:pt>
                <c:pt idx="453">
                  <c:v>453</c:v>
                </c:pt>
                <c:pt idx="454">
                  <c:v>454</c:v>
                </c:pt>
                <c:pt idx="455">
                  <c:v>455</c:v>
                </c:pt>
                <c:pt idx="456">
                  <c:v>456</c:v>
                </c:pt>
                <c:pt idx="457">
                  <c:v>457</c:v>
                </c:pt>
                <c:pt idx="458">
                  <c:v>458</c:v>
                </c:pt>
                <c:pt idx="459">
                  <c:v>459</c:v>
                </c:pt>
                <c:pt idx="460">
                  <c:v>460</c:v>
                </c:pt>
                <c:pt idx="461">
                  <c:v>461</c:v>
                </c:pt>
                <c:pt idx="462">
                  <c:v>462</c:v>
                </c:pt>
                <c:pt idx="463">
                  <c:v>463</c:v>
                </c:pt>
                <c:pt idx="464">
                  <c:v>464</c:v>
                </c:pt>
                <c:pt idx="465">
                  <c:v>465</c:v>
                </c:pt>
                <c:pt idx="466">
                  <c:v>466</c:v>
                </c:pt>
                <c:pt idx="467">
                  <c:v>467</c:v>
                </c:pt>
                <c:pt idx="468">
                  <c:v>468</c:v>
                </c:pt>
                <c:pt idx="469">
                  <c:v>469</c:v>
                </c:pt>
                <c:pt idx="470">
                  <c:v>470</c:v>
                </c:pt>
                <c:pt idx="471">
                  <c:v>471</c:v>
                </c:pt>
                <c:pt idx="472">
                  <c:v>472</c:v>
                </c:pt>
                <c:pt idx="473">
                  <c:v>473</c:v>
                </c:pt>
                <c:pt idx="474">
                  <c:v>474</c:v>
                </c:pt>
                <c:pt idx="475">
                  <c:v>475</c:v>
                </c:pt>
                <c:pt idx="476">
                  <c:v>476</c:v>
                </c:pt>
                <c:pt idx="477">
                  <c:v>477</c:v>
                </c:pt>
                <c:pt idx="478">
                  <c:v>478</c:v>
                </c:pt>
                <c:pt idx="479">
                  <c:v>479</c:v>
                </c:pt>
                <c:pt idx="480">
                  <c:v>480</c:v>
                </c:pt>
                <c:pt idx="481">
                  <c:v>481</c:v>
                </c:pt>
                <c:pt idx="482">
                  <c:v>482</c:v>
                </c:pt>
                <c:pt idx="483">
                  <c:v>483</c:v>
                </c:pt>
                <c:pt idx="484">
                  <c:v>484</c:v>
                </c:pt>
                <c:pt idx="485">
                  <c:v>485</c:v>
                </c:pt>
                <c:pt idx="486">
                  <c:v>486</c:v>
                </c:pt>
                <c:pt idx="487">
                  <c:v>487</c:v>
                </c:pt>
                <c:pt idx="488">
                  <c:v>488</c:v>
                </c:pt>
                <c:pt idx="489">
                  <c:v>489</c:v>
                </c:pt>
                <c:pt idx="490">
                  <c:v>490</c:v>
                </c:pt>
                <c:pt idx="491">
                  <c:v>491</c:v>
                </c:pt>
                <c:pt idx="492">
                  <c:v>492</c:v>
                </c:pt>
                <c:pt idx="493">
                  <c:v>493</c:v>
                </c:pt>
                <c:pt idx="494">
                  <c:v>494</c:v>
                </c:pt>
                <c:pt idx="495">
                  <c:v>495</c:v>
                </c:pt>
                <c:pt idx="496">
                  <c:v>496</c:v>
                </c:pt>
                <c:pt idx="497">
                  <c:v>497</c:v>
                </c:pt>
                <c:pt idx="498">
                  <c:v>498</c:v>
                </c:pt>
                <c:pt idx="499">
                  <c:v>499</c:v>
                </c:pt>
                <c:pt idx="500">
                  <c:v>500</c:v>
                </c:pt>
                <c:pt idx="501">
                  <c:v>501</c:v>
                </c:pt>
                <c:pt idx="502">
                  <c:v>502</c:v>
                </c:pt>
                <c:pt idx="503">
                  <c:v>503</c:v>
                </c:pt>
                <c:pt idx="504">
                  <c:v>504</c:v>
                </c:pt>
                <c:pt idx="505">
                  <c:v>505</c:v>
                </c:pt>
                <c:pt idx="506">
                  <c:v>506</c:v>
                </c:pt>
                <c:pt idx="507">
                  <c:v>507</c:v>
                </c:pt>
                <c:pt idx="508">
                  <c:v>508</c:v>
                </c:pt>
                <c:pt idx="509">
                  <c:v>509</c:v>
                </c:pt>
                <c:pt idx="510">
                  <c:v>510</c:v>
                </c:pt>
                <c:pt idx="511">
                  <c:v>511</c:v>
                </c:pt>
                <c:pt idx="512">
                  <c:v>512</c:v>
                </c:pt>
                <c:pt idx="513">
                  <c:v>513</c:v>
                </c:pt>
                <c:pt idx="514">
                  <c:v>514</c:v>
                </c:pt>
                <c:pt idx="515">
                  <c:v>515</c:v>
                </c:pt>
                <c:pt idx="516">
                  <c:v>516</c:v>
                </c:pt>
                <c:pt idx="517">
                  <c:v>517</c:v>
                </c:pt>
                <c:pt idx="518">
                  <c:v>518</c:v>
                </c:pt>
                <c:pt idx="519">
                  <c:v>519</c:v>
                </c:pt>
                <c:pt idx="520">
                  <c:v>520</c:v>
                </c:pt>
                <c:pt idx="521">
                  <c:v>521</c:v>
                </c:pt>
                <c:pt idx="522">
                  <c:v>522</c:v>
                </c:pt>
                <c:pt idx="523">
                  <c:v>523</c:v>
                </c:pt>
                <c:pt idx="524">
                  <c:v>524</c:v>
                </c:pt>
                <c:pt idx="525">
                  <c:v>525</c:v>
                </c:pt>
                <c:pt idx="526">
                  <c:v>526</c:v>
                </c:pt>
                <c:pt idx="527">
                  <c:v>527</c:v>
                </c:pt>
                <c:pt idx="528">
                  <c:v>528</c:v>
                </c:pt>
                <c:pt idx="529">
                  <c:v>529</c:v>
                </c:pt>
                <c:pt idx="530">
                  <c:v>530</c:v>
                </c:pt>
                <c:pt idx="531">
                  <c:v>531</c:v>
                </c:pt>
                <c:pt idx="532">
                  <c:v>532</c:v>
                </c:pt>
                <c:pt idx="533">
                  <c:v>533</c:v>
                </c:pt>
                <c:pt idx="534">
                  <c:v>534</c:v>
                </c:pt>
                <c:pt idx="535">
                  <c:v>535</c:v>
                </c:pt>
                <c:pt idx="536">
                  <c:v>536</c:v>
                </c:pt>
                <c:pt idx="537">
                  <c:v>537</c:v>
                </c:pt>
                <c:pt idx="538">
                  <c:v>538</c:v>
                </c:pt>
                <c:pt idx="539">
                  <c:v>539</c:v>
                </c:pt>
                <c:pt idx="540">
                  <c:v>540</c:v>
                </c:pt>
                <c:pt idx="541">
                  <c:v>541</c:v>
                </c:pt>
                <c:pt idx="542">
                  <c:v>542</c:v>
                </c:pt>
                <c:pt idx="543">
                  <c:v>543</c:v>
                </c:pt>
                <c:pt idx="544">
                  <c:v>544</c:v>
                </c:pt>
                <c:pt idx="545">
                  <c:v>545</c:v>
                </c:pt>
                <c:pt idx="546">
                  <c:v>546</c:v>
                </c:pt>
                <c:pt idx="547">
                  <c:v>547</c:v>
                </c:pt>
                <c:pt idx="548">
                  <c:v>548</c:v>
                </c:pt>
                <c:pt idx="549">
                  <c:v>549</c:v>
                </c:pt>
                <c:pt idx="550">
                  <c:v>550</c:v>
                </c:pt>
                <c:pt idx="551">
                  <c:v>551</c:v>
                </c:pt>
                <c:pt idx="552">
                  <c:v>552</c:v>
                </c:pt>
                <c:pt idx="553">
                  <c:v>553</c:v>
                </c:pt>
                <c:pt idx="554">
                  <c:v>554</c:v>
                </c:pt>
                <c:pt idx="555">
                  <c:v>555</c:v>
                </c:pt>
                <c:pt idx="556">
                  <c:v>556</c:v>
                </c:pt>
                <c:pt idx="557">
                  <c:v>557</c:v>
                </c:pt>
                <c:pt idx="558">
                  <c:v>558</c:v>
                </c:pt>
                <c:pt idx="559">
                  <c:v>559</c:v>
                </c:pt>
                <c:pt idx="560">
                  <c:v>560</c:v>
                </c:pt>
                <c:pt idx="561">
                  <c:v>561</c:v>
                </c:pt>
                <c:pt idx="562">
                  <c:v>562</c:v>
                </c:pt>
                <c:pt idx="563">
                  <c:v>563</c:v>
                </c:pt>
                <c:pt idx="564">
                  <c:v>564</c:v>
                </c:pt>
                <c:pt idx="565">
                  <c:v>565</c:v>
                </c:pt>
                <c:pt idx="566">
                  <c:v>566</c:v>
                </c:pt>
                <c:pt idx="567">
                  <c:v>567</c:v>
                </c:pt>
                <c:pt idx="568">
                  <c:v>568</c:v>
                </c:pt>
                <c:pt idx="569">
                  <c:v>569</c:v>
                </c:pt>
                <c:pt idx="570">
                  <c:v>570</c:v>
                </c:pt>
                <c:pt idx="571">
                  <c:v>571</c:v>
                </c:pt>
                <c:pt idx="572">
                  <c:v>572</c:v>
                </c:pt>
                <c:pt idx="573">
                  <c:v>573</c:v>
                </c:pt>
                <c:pt idx="574">
                  <c:v>574</c:v>
                </c:pt>
                <c:pt idx="575">
                  <c:v>575</c:v>
                </c:pt>
                <c:pt idx="576">
                  <c:v>576</c:v>
                </c:pt>
                <c:pt idx="577">
                  <c:v>577</c:v>
                </c:pt>
                <c:pt idx="578">
                  <c:v>578</c:v>
                </c:pt>
                <c:pt idx="579">
                  <c:v>579</c:v>
                </c:pt>
                <c:pt idx="580">
                  <c:v>580</c:v>
                </c:pt>
                <c:pt idx="581">
                  <c:v>581</c:v>
                </c:pt>
                <c:pt idx="582">
                  <c:v>582</c:v>
                </c:pt>
                <c:pt idx="583">
                  <c:v>583</c:v>
                </c:pt>
                <c:pt idx="584">
                  <c:v>584</c:v>
                </c:pt>
                <c:pt idx="585">
                  <c:v>585</c:v>
                </c:pt>
                <c:pt idx="586">
                  <c:v>586</c:v>
                </c:pt>
                <c:pt idx="587">
                  <c:v>587</c:v>
                </c:pt>
                <c:pt idx="588">
                  <c:v>588</c:v>
                </c:pt>
                <c:pt idx="589">
                  <c:v>589</c:v>
                </c:pt>
                <c:pt idx="590">
                  <c:v>590</c:v>
                </c:pt>
                <c:pt idx="591">
                  <c:v>591</c:v>
                </c:pt>
                <c:pt idx="592">
                  <c:v>592</c:v>
                </c:pt>
                <c:pt idx="593">
                  <c:v>593</c:v>
                </c:pt>
                <c:pt idx="594">
                  <c:v>594</c:v>
                </c:pt>
                <c:pt idx="595">
                  <c:v>595</c:v>
                </c:pt>
                <c:pt idx="596">
                  <c:v>596</c:v>
                </c:pt>
                <c:pt idx="597">
                  <c:v>597</c:v>
                </c:pt>
                <c:pt idx="598">
                  <c:v>598</c:v>
                </c:pt>
                <c:pt idx="599">
                  <c:v>599</c:v>
                </c:pt>
                <c:pt idx="600">
                  <c:v>600</c:v>
                </c:pt>
                <c:pt idx="601">
                  <c:v>601</c:v>
                </c:pt>
                <c:pt idx="602">
                  <c:v>602</c:v>
                </c:pt>
                <c:pt idx="603">
                  <c:v>603</c:v>
                </c:pt>
                <c:pt idx="604">
                  <c:v>604</c:v>
                </c:pt>
                <c:pt idx="605">
                  <c:v>605</c:v>
                </c:pt>
                <c:pt idx="606">
                  <c:v>606</c:v>
                </c:pt>
                <c:pt idx="607">
                  <c:v>607</c:v>
                </c:pt>
                <c:pt idx="608">
                  <c:v>608</c:v>
                </c:pt>
                <c:pt idx="609">
                  <c:v>609</c:v>
                </c:pt>
                <c:pt idx="610">
                  <c:v>610</c:v>
                </c:pt>
                <c:pt idx="611">
                  <c:v>611</c:v>
                </c:pt>
                <c:pt idx="612">
                  <c:v>612</c:v>
                </c:pt>
                <c:pt idx="613">
                  <c:v>613</c:v>
                </c:pt>
                <c:pt idx="614">
                  <c:v>614</c:v>
                </c:pt>
                <c:pt idx="615">
                  <c:v>615</c:v>
                </c:pt>
                <c:pt idx="616">
                  <c:v>616</c:v>
                </c:pt>
                <c:pt idx="617">
                  <c:v>617</c:v>
                </c:pt>
                <c:pt idx="618">
                  <c:v>618</c:v>
                </c:pt>
                <c:pt idx="619">
                  <c:v>619</c:v>
                </c:pt>
                <c:pt idx="620">
                  <c:v>620</c:v>
                </c:pt>
                <c:pt idx="621">
                  <c:v>621</c:v>
                </c:pt>
                <c:pt idx="622">
                  <c:v>622</c:v>
                </c:pt>
                <c:pt idx="623">
                  <c:v>623</c:v>
                </c:pt>
                <c:pt idx="624">
                  <c:v>624</c:v>
                </c:pt>
                <c:pt idx="625">
                  <c:v>625</c:v>
                </c:pt>
                <c:pt idx="626">
                  <c:v>626</c:v>
                </c:pt>
                <c:pt idx="627">
                  <c:v>627</c:v>
                </c:pt>
                <c:pt idx="628">
                  <c:v>628</c:v>
                </c:pt>
                <c:pt idx="629">
                  <c:v>629</c:v>
                </c:pt>
                <c:pt idx="630">
                  <c:v>630</c:v>
                </c:pt>
                <c:pt idx="631">
                  <c:v>631</c:v>
                </c:pt>
                <c:pt idx="632">
                  <c:v>632</c:v>
                </c:pt>
                <c:pt idx="633">
                  <c:v>633</c:v>
                </c:pt>
                <c:pt idx="634">
                  <c:v>634</c:v>
                </c:pt>
                <c:pt idx="635">
                  <c:v>635</c:v>
                </c:pt>
                <c:pt idx="636">
                  <c:v>636</c:v>
                </c:pt>
                <c:pt idx="637">
                  <c:v>637</c:v>
                </c:pt>
                <c:pt idx="638">
                  <c:v>638</c:v>
                </c:pt>
                <c:pt idx="639">
                  <c:v>639</c:v>
                </c:pt>
                <c:pt idx="640">
                  <c:v>640</c:v>
                </c:pt>
                <c:pt idx="641">
                  <c:v>641</c:v>
                </c:pt>
                <c:pt idx="642">
                  <c:v>642</c:v>
                </c:pt>
                <c:pt idx="643">
                  <c:v>643</c:v>
                </c:pt>
                <c:pt idx="644">
                  <c:v>644</c:v>
                </c:pt>
                <c:pt idx="645">
                  <c:v>645</c:v>
                </c:pt>
                <c:pt idx="646">
                  <c:v>646</c:v>
                </c:pt>
                <c:pt idx="647">
                  <c:v>647</c:v>
                </c:pt>
                <c:pt idx="648">
                  <c:v>648</c:v>
                </c:pt>
                <c:pt idx="649">
                  <c:v>649</c:v>
                </c:pt>
                <c:pt idx="650">
                  <c:v>650</c:v>
                </c:pt>
                <c:pt idx="651">
                  <c:v>651</c:v>
                </c:pt>
                <c:pt idx="652">
                  <c:v>652</c:v>
                </c:pt>
                <c:pt idx="653">
                  <c:v>653</c:v>
                </c:pt>
                <c:pt idx="654">
                  <c:v>654</c:v>
                </c:pt>
                <c:pt idx="655">
                  <c:v>655</c:v>
                </c:pt>
                <c:pt idx="656">
                  <c:v>656</c:v>
                </c:pt>
                <c:pt idx="657">
                  <c:v>657</c:v>
                </c:pt>
                <c:pt idx="658">
                  <c:v>658</c:v>
                </c:pt>
                <c:pt idx="659">
                  <c:v>659</c:v>
                </c:pt>
                <c:pt idx="660">
                  <c:v>660</c:v>
                </c:pt>
                <c:pt idx="661">
                  <c:v>661</c:v>
                </c:pt>
                <c:pt idx="662">
                  <c:v>662</c:v>
                </c:pt>
                <c:pt idx="663">
                  <c:v>663</c:v>
                </c:pt>
                <c:pt idx="664">
                  <c:v>664</c:v>
                </c:pt>
                <c:pt idx="665">
                  <c:v>665</c:v>
                </c:pt>
                <c:pt idx="666">
                  <c:v>666</c:v>
                </c:pt>
                <c:pt idx="667">
                  <c:v>667</c:v>
                </c:pt>
                <c:pt idx="668">
                  <c:v>668</c:v>
                </c:pt>
                <c:pt idx="669">
                  <c:v>669</c:v>
                </c:pt>
                <c:pt idx="670">
                  <c:v>670</c:v>
                </c:pt>
                <c:pt idx="671">
                  <c:v>671</c:v>
                </c:pt>
                <c:pt idx="672">
                  <c:v>672</c:v>
                </c:pt>
                <c:pt idx="673">
                  <c:v>673</c:v>
                </c:pt>
                <c:pt idx="674">
                  <c:v>674</c:v>
                </c:pt>
                <c:pt idx="675">
                  <c:v>675</c:v>
                </c:pt>
                <c:pt idx="676">
                  <c:v>676</c:v>
                </c:pt>
                <c:pt idx="677">
                  <c:v>677</c:v>
                </c:pt>
                <c:pt idx="678">
                  <c:v>678</c:v>
                </c:pt>
                <c:pt idx="679">
                  <c:v>679</c:v>
                </c:pt>
                <c:pt idx="680">
                  <c:v>680</c:v>
                </c:pt>
                <c:pt idx="681">
                  <c:v>681</c:v>
                </c:pt>
                <c:pt idx="682">
                  <c:v>682</c:v>
                </c:pt>
                <c:pt idx="683">
                  <c:v>683</c:v>
                </c:pt>
                <c:pt idx="684">
                  <c:v>684</c:v>
                </c:pt>
                <c:pt idx="685">
                  <c:v>685</c:v>
                </c:pt>
                <c:pt idx="686">
                  <c:v>686</c:v>
                </c:pt>
                <c:pt idx="687">
                  <c:v>687</c:v>
                </c:pt>
                <c:pt idx="688">
                  <c:v>688</c:v>
                </c:pt>
                <c:pt idx="689">
                  <c:v>689</c:v>
                </c:pt>
                <c:pt idx="690">
                  <c:v>690</c:v>
                </c:pt>
                <c:pt idx="691">
                  <c:v>691</c:v>
                </c:pt>
                <c:pt idx="692">
                  <c:v>692</c:v>
                </c:pt>
                <c:pt idx="693">
                  <c:v>693</c:v>
                </c:pt>
                <c:pt idx="694">
                  <c:v>694</c:v>
                </c:pt>
                <c:pt idx="695">
                  <c:v>695</c:v>
                </c:pt>
                <c:pt idx="696">
                  <c:v>696</c:v>
                </c:pt>
                <c:pt idx="697">
                  <c:v>697</c:v>
                </c:pt>
                <c:pt idx="698">
                  <c:v>698</c:v>
                </c:pt>
                <c:pt idx="699">
                  <c:v>699</c:v>
                </c:pt>
                <c:pt idx="700">
                  <c:v>700</c:v>
                </c:pt>
                <c:pt idx="701">
                  <c:v>701</c:v>
                </c:pt>
                <c:pt idx="702">
                  <c:v>702</c:v>
                </c:pt>
                <c:pt idx="703">
                  <c:v>703</c:v>
                </c:pt>
                <c:pt idx="704">
                  <c:v>704</c:v>
                </c:pt>
                <c:pt idx="705">
                  <c:v>705</c:v>
                </c:pt>
                <c:pt idx="706">
                  <c:v>706</c:v>
                </c:pt>
                <c:pt idx="707">
                  <c:v>707</c:v>
                </c:pt>
                <c:pt idx="708">
                  <c:v>708</c:v>
                </c:pt>
                <c:pt idx="709">
                  <c:v>709</c:v>
                </c:pt>
                <c:pt idx="710">
                  <c:v>710</c:v>
                </c:pt>
                <c:pt idx="711">
                  <c:v>711</c:v>
                </c:pt>
                <c:pt idx="712">
                  <c:v>712</c:v>
                </c:pt>
                <c:pt idx="713">
                  <c:v>713</c:v>
                </c:pt>
                <c:pt idx="714">
                  <c:v>714</c:v>
                </c:pt>
                <c:pt idx="715">
                  <c:v>715</c:v>
                </c:pt>
                <c:pt idx="716">
                  <c:v>716</c:v>
                </c:pt>
                <c:pt idx="717">
                  <c:v>717</c:v>
                </c:pt>
                <c:pt idx="718">
                  <c:v>718</c:v>
                </c:pt>
                <c:pt idx="719">
                  <c:v>719</c:v>
                </c:pt>
                <c:pt idx="720">
                  <c:v>720</c:v>
                </c:pt>
                <c:pt idx="721">
                  <c:v>721</c:v>
                </c:pt>
                <c:pt idx="722">
                  <c:v>722</c:v>
                </c:pt>
                <c:pt idx="723">
                  <c:v>723</c:v>
                </c:pt>
                <c:pt idx="724">
                  <c:v>724</c:v>
                </c:pt>
                <c:pt idx="725">
                  <c:v>725</c:v>
                </c:pt>
                <c:pt idx="726">
                  <c:v>726</c:v>
                </c:pt>
                <c:pt idx="727">
                  <c:v>727</c:v>
                </c:pt>
                <c:pt idx="728">
                  <c:v>728</c:v>
                </c:pt>
                <c:pt idx="729">
                  <c:v>729</c:v>
                </c:pt>
                <c:pt idx="730">
                  <c:v>730</c:v>
                </c:pt>
                <c:pt idx="731">
                  <c:v>731</c:v>
                </c:pt>
                <c:pt idx="732">
                  <c:v>732</c:v>
                </c:pt>
                <c:pt idx="733">
                  <c:v>733</c:v>
                </c:pt>
                <c:pt idx="734">
                  <c:v>734</c:v>
                </c:pt>
                <c:pt idx="735">
                  <c:v>735</c:v>
                </c:pt>
                <c:pt idx="736">
                  <c:v>736</c:v>
                </c:pt>
                <c:pt idx="737">
                  <c:v>737</c:v>
                </c:pt>
                <c:pt idx="738">
                  <c:v>738</c:v>
                </c:pt>
                <c:pt idx="739">
                  <c:v>739</c:v>
                </c:pt>
                <c:pt idx="740">
                  <c:v>740</c:v>
                </c:pt>
                <c:pt idx="741">
                  <c:v>741</c:v>
                </c:pt>
                <c:pt idx="742">
                  <c:v>742</c:v>
                </c:pt>
                <c:pt idx="743">
                  <c:v>743</c:v>
                </c:pt>
                <c:pt idx="744">
                  <c:v>744</c:v>
                </c:pt>
                <c:pt idx="745">
                  <c:v>745</c:v>
                </c:pt>
                <c:pt idx="746">
                  <c:v>746</c:v>
                </c:pt>
                <c:pt idx="747">
                  <c:v>747</c:v>
                </c:pt>
                <c:pt idx="748">
                  <c:v>748</c:v>
                </c:pt>
                <c:pt idx="749">
                  <c:v>749</c:v>
                </c:pt>
                <c:pt idx="750">
                  <c:v>750</c:v>
                </c:pt>
                <c:pt idx="751">
                  <c:v>751</c:v>
                </c:pt>
                <c:pt idx="752">
                  <c:v>752</c:v>
                </c:pt>
                <c:pt idx="753">
                  <c:v>753</c:v>
                </c:pt>
                <c:pt idx="754">
                  <c:v>754</c:v>
                </c:pt>
                <c:pt idx="755">
                  <c:v>755</c:v>
                </c:pt>
                <c:pt idx="756">
                  <c:v>756</c:v>
                </c:pt>
                <c:pt idx="757">
                  <c:v>757</c:v>
                </c:pt>
                <c:pt idx="758">
                  <c:v>758</c:v>
                </c:pt>
                <c:pt idx="759">
                  <c:v>759</c:v>
                </c:pt>
                <c:pt idx="760">
                  <c:v>760</c:v>
                </c:pt>
                <c:pt idx="761">
                  <c:v>761</c:v>
                </c:pt>
                <c:pt idx="762">
                  <c:v>762</c:v>
                </c:pt>
                <c:pt idx="763">
                  <c:v>763</c:v>
                </c:pt>
                <c:pt idx="764">
                  <c:v>764</c:v>
                </c:pt>
                <c:pt idx="765">
                  <c:v>765</c:v>
                </c:pt>
                <c:pt idx="766">
                  <c:v>766</c:v>
                </c:pt>
                <c:pt idx="767">
                  <c:v>767</c:v>
                </c:pt>
                <c:pt idx="768">
                  <c:v>768</c:v>
                </c:pt>
                <c:pt idx="769">
                  <c:v>769</c:v>
                </c:pt>
                <c:pt idx="770">
                  <c:v>770</c:v>
                </c:pt>
                <c:pt idx="771">
                  <c:v>771</c:v>
                </c:pt>
                <c:pt idx="772">
                  <c:v>772</c:v>
                </c:pt>
                <c:pt idx="773">
                  <c:v>773</c:v>
                </c:pt>
                <c:pt idx="774">
                  <c:v>774</c:v>
                </c:pt>
                <c:pt idx="775">
                  <c:v>775</c:v>
                </c:pt>
                <c:pt idx="776">
                  <c:v>776</c:v>
                </c:pt>
                <c:pt idx="777">
                  <c:v>777</c:v>
                </c:pt>
                <c:pt idx="778">
                  <c:v>778</c:v>
                </c:pt>
                <c:pt idx="779">
                  <c:v>779</c:v>
                </c:pt>
                <c:pt idx="780">
                  <c:v>780</c:v>
                </c:pt>
                <c:pt idx="781">
                  <c:v>781</c:v>
                </c:pt>
                <c:pt idx="782">
                  <c:v>782</c:v>
                </c:pt>
                <c:pt idx="783">
                  <c:v>783</c:v>
                </c:pt>
                <c:pt idx="784">
                  <c:v>784</c:v>
                </c:pt>
                <c:pt idx="785">
                  <c:v>785</c:v>
                </c:pt>
                <c:pt idx="786">
                  <c:v>786</c:v>
                </c:pt>
                <c:pt idx="787">
                  <c:v>787</c:v>
                </c:pt>
                <c:pt idx="788">
                  <c:v>788</c:v>
                </c:pt>
                <c:pt idx="789">
                  <c:v>789</c:v>
                </c:pt>
                <c:pt idx="790">
                  <c:v>790</c:v>
                </c:pt>
                <c:pt idx="791">
                  <c:v>791</c:v>
                </c:pt>
                <c:pt idx="792">
                  <c:v>792</c:v>
                </c:pt>
                <c:pt idx="793">
                  <c:v>793</c:v>
                </c:pt>
                <c:pt idx="794">
                  <c:v>794</c:v>
                </c:pt>
                <c:pt idx="795">
                  <c:v>795</c:v>
                </c:pt>
                <c:pt idx="796">
                  <c:v>796</c:v>
                </c:pt>
                <c:pt idx="797">
                  <c:v>797</c:v>
                </c:pt>
                <c:pt idx="798">
                  <c:v>798</c:v>
                </c:pt>
                <c:pt idx="799">
                  <c:v>799</c:v>
                </c:pt>
                <c:pt idx="800">
                  <c:v>800</c:v>
                </c:pt>
                <c:pt idx="801">
                  <c:v>801</c:v>
                </c:pt>
                <c:pt idx="802">
                  <c:v>802</c:v>
                </c:pt>
                <c:pt idx="803">
                  <c:v>803</c:v>
                </c:pt>
                <c:pt idx="804">
                  <c:v>804</c:v>
                </c:pt>
                <c:pt idx="805">
                  <c:v>805</c:v>
                </c:pt>
                <c:pt idx="806">
                  <c:v>806</c:v>
                </c:pt>
                <c:pt idx="807">
                  <c:v>807</c:v>
                </c:pt>
                <c:pt idx="808">
                  <c:v>808</c:v>
                </c:pt>
                <c:pt idx="809">
                  <c:v>809</c:v>
                </c:pt>
                <c:pt idx="810">
                  <c:v>810</c:v>
                </c:pt>
                <c:pt idx="811">
                  <c:v>811</c:v>
                </c:pt>
                <c:pt idx="812">
                  <c:v>812</c:v>
                </c:pt>
                <c:pt idx="813">
                  <c:v>813</c:v>
                </c:pt>
                <c:pt idx="814">
                  <c:v>814</c:v>
                </c:pt>
                <c:pt idx="815">
                  <c:v>815</c:v>
                </c:pt>
                <c:pt idx="816">
                  <c:v>816</c:v>
                </c:pt>
                <c:pt idx="817">
                  <c:v>817</c:v>
                </c:pt>
                <c:pt idx="818">
                  <c:v>818</c:v>
                </c:pt>
                <c:pt idx="819">
                  <c:v>819</c:v>
                </c:pt>
                <c:pt idx="820">
                  <c:v>820</c:v>
                </c:pt>
                <c:pt idx="821">
                  <c:v>821</c:v>
                </c:pt>
                <c:pt idx="822">
                  <c:v>822</c:v>
                </c:pt>
                <c:pt idx="823">
                  <c:v>823</c:v>
                </c:pt>
                <c:pt idx="824">
                  <c:v>824</c:v>
                </c:pt>
                <c:pt idx="825">
                  <c:v>825</c:v>
                </c:pt>
                <c:pt idx="826">
                  <c:v>826</c:v>
                </c:pt>
                <c:pt idx="827">
                  <c:v>827</c:v>
                </c:pt>
                <c:pt idx="828">
                  <c:v>828</c:v>
                </c:pt>
                <c:pt idx="829">
                  <c:v>829</c:v>
                </c:pt>
                <c:pt idx="830">
                  <c:v>830</c:v>
                </c:pt>
                <c:pt idx="831">
                  <c:v>831</c:v>
                </c:pt>
                <c:pt idx="832">
                  <c:v>832</c:v>
                </c:pt>
                <c:pt idx="833">
                  <c:v>833</c:v>
                </c:pt>
                <c:pt idx="834">
                  <c:v>834</c:v>
                </c:pt>
                <c:pt idx="835">
                  <c:v>835</c:v>
                </c:pt>
                <c:pt idx="836">
                  <c:v>836</c:v>
                </c:pt>
                <c:pt idx="837">
                  <c:v>837</c:v>
                </c:pt>
                <c:pt idx="838">
                  <c:v>838</c:v>
                </c:pt>
                <c:pt idx="839">
                  <c:v>839</c:v>
                </c:pt>
                <c:pt idx="840">
                  <c:v>840</c:v>
                </c:pt>
                <c:pt idx="841">
                  <c:v>841</c:v>
                </c:pt>
                <c:pt idx="842">
                  <c:v>842</c:v>
                </c:pt>
                <c:pt idx="843">
                  <c:v>843</c:v>
                </c:pt>
                <c:pt idx="844">
                  <c:v>844</c:v>
                </c:pt>
                <c:pt idx="845">
                  <c:v>845</c:v>
                </c:pt>
                <c:pt idx="846">
                  <c:v>846</c:v>
                </c:pt>
                <c:pt idx="847">
                  <c:v>847</c:v>
                </c:pt>
                <c:pt idx="848">
                  <c:v>848</c:v>
                </c:pt>
                <c:pt idx="849">
                  <c:v>849</c:v>
                </c:pt>
                <c:pt idx="850">
                  <c:v>850</c:v>
                </c:pt>
                <c:pt idx="851">
                  <c:v>851</c:v>
                </c:pt>
                <c:pt idx="852">
                  <c:v>852</c:v>
                </c:pt>
                <c:pt idx="853">
                  <c:v>853</c:v>
                </c:pt>
                <c:pt idx="854">
                  <c:v>854</c:v>
                </c:pt>
                <c:pt idx="855">
                  <c:v>855</c:v>
                </c:pt>
                <c:pt idx="856">
                  <c:v>856</c:v>
                </c:pt>
                <c:pt idx="857">
                  <c:v>857</c:v>
                </c:pt>
                <c:pt idx="858">
                  <c:v>858</c:v>
                </c:pt>
                <c:pt idx="859">
                  <c:v>859</c:v>
                </c:pt>
                <c:pt idx="860">
                  <c:v>860</c:v>
                </c:pt>
                <c:pt idx="861">
                  <c:v>861</c:v>
                </c:pt>
                <c:pt idx="862">
                  <c:v>862</c:v>
                </c:pt>
                <c:pt idx="863">
                  <c:v>863</c:v>
                </c:pt>
                <c:pt idx="864">
                  <c:v>864</c:v>
                </c:pt>
                <c:pt idx="865">
                  <c:v>865</c:v>
                </c:pt>
                <c:pt idx="866">
                  <c:v>866</c:v>
                </c:pt>
                <c:pt idx="867">
                  <c:v>867</c:v>
                </c:pt>
                <c:pt idx="868">
                  <c:v>868</c:v>
                </c:pt>
                <c:pt idx="869">
                  <c:v>869</c:v>
                </c:pt>
                <c:pt idx="870">
                  <c:v>870</c:v>
                </c:pt>
                <c:pt idx="871">
                  <c:v>871</c:v>
                </c:pt>
                <c:pt idx="872">
                  <c:v>872</c:v>
                </c:pt>
                <c:pt idx="873">
                  <c:v>873</c:v>
                </c:pt>
                <c:pt idx="874">
                  <c:v>874</c:v>
                </c:pt>
                <c:pt idx="875">
                  <c:v>875</c:v>
                </c:pt>
                <c:pt idx="876">
                  <c:v>876</c:v>
                </c:pt>
                <c:pt idx="877">
                  <c:v>877</c:v>
                </c:pt>
                <c:pt idx="878">
                  <c:v>878</c:v>
                </c:pt>
                <c:pt idx="879">
                  <c:v>879</c:v>
                </c:pt>
                <c:pt idx="880">
                  <c:v>880</c:v>
                </c:pt>
                <c:pt idx="881">
                  <c:v>881</c:v>
                </c:pt>
                <c:pt idx="882">
                  <c:v>882</c:v>
                </c:pt>
                <c:pt idx="883">
                  <c:v>883</c:v>
                </c:pt>
                <c:pt idx="884">
                  <c:v>884</c:v>
                </c:pt>
                <c:pt idx="885">
                  <c:v>885</c:v>
                </c:pt>
                <c:pt idx="886">
                  <c:v>886</c:v>
                </c:pt>
                <c:pt idx="887">
                  <c:v>887</c:v>
                </c:pt>
                <c:pt idx="888">
                  <c:v>888</c:v>
                </c:pt>
                <c:pt idx="889">
                  <c:v>889</c:v>
                </c:pt>
                <c:pt idx="890">
                  <c:v>890</c:v>
                </c:pt>
                <c:pt idx="891">
                  <c:v>891</c:v>
                </c:pt>
                <c:pt idx="892">
                  <c:v>892</c:v>
                </c:pt>
                <c:pt idx="893">
                  <c:v>893</c:v>
                </c:pt>
                <c:pt idx="894">
                  <c:v>894</c:v>
                </c:pt>
                <c:pt idx="895">
                  <c:v>895</c:v>
                </c:pt>
                <c:pt idx="896">
                  <c:v>896</c:v>
                </c:pt>
                <c:pt idx="897">
                  <c:v>897</c:v>
                </c:pt>
                <c:pt idx="898">
                  <c:v>898</c:v>
                </c:pt>
                <c:pt idx="899">
                  <c:v>899</c:v>
                </c:pt>
                <c:pt idx="900">
                  <c:v>900</c:v>
                </c:pt>
                <c:pt idx="901">
                  <c:v>901</c:v>
                </c:pt>
                <c:pt idx="902">
                  <c:v>902</c:v>
                </c:pt>
                <c:pt idx="903">
                  <c:v>903</c:v>
                </c:pt>
                <c:pt idx="904">
                  <c:v>904</c:v>
                </c:pt>
                <c:pt idx="905">
                  <c:v>905</c:v>
                </c:pt>
                <c:pt idx="906">
                  <c:v>906</c:v>
                </c:pt>
                <c:pt idx="907">
                  <c:v>907</c:v>
                </c:pt>
                <c:pt idx="908">
                  <c:v>908</c:v>
                </c:pt>
                <c:pt idx="909">
                  <c:v>909</c:v>
                </c:pt>
                <c:pt idx="910">
                  <c:v>910</c:v>
                </c:pt>
                <c:pt idx="911">
                  <c:v>911</c:v>
                </c:pt>
                <c:pt idx="912">
                  <c:v>912</c:v>
                </c:pt>
                <c:pt idx="913">
                  <c:v>913</c:v>
                </c:pt>
                <c:pt idx="914">
                  <c:v>914</c:v>
                </c:pt>
                <c:pt idx="915">
                  <c:v>915</c:v>
                </c:pt>
                <c:pt idx="916">
                  <c:v>916</c:v>
                </c:pt>
                <c:pt idx="917">
                  <c:v>917</c:v>
                </c:pt>
                <c:pt idx="918">
                  <c:v>918</c:v>
                </c:pt>
                <c:pt idx="919">
                  <c:v>919</c:v>
                </c:pt>
                <c:pt idx="920">
                  <c:v>920</c:v>
                </c:pt>
                <c:pt idx="921">
                  <c:v>921</c:v>
                </c:pt>
                <c:pt idx="922">
                  <c:v>922</c:v>
                </c:pt>
                <c:pt idx="923">
                  <c:v>923</c:v>
                </c:pt>
                <c:pt idx="924">
                  <c:v>924</c:v>
                </c:pt>
                <c:pt idx="925">
                  <c:v>925</c:v>
                </c:pt>
                <c:pt idx="926">
                  <c:v>926</c:v>
                </c:pt>
                <c:pt idx="927">
                  <c:v>927</c:v>
                </c:pt>
                <c:pt idx="928">
                  <c:v>928</c:v>
                </c:pt>
                <c:pt idx="929">
                  <c:v>929</c:v>
                </c:pt>
                <c:pt idx="930">
                  <c:v>930</c:v>
                </c:pt>
                <c:pt idx="931">
                  <c:v>931</c:v>
                </c:pt>
                <c:pt idx="932">
                  <c:v>932</c:v>
                </c:pt>
                <c:pt idx="933">
                  <c:v>933</c:v>
                </c:pt>
                <c:pt idx="934">
                  <c:v>934</c:v>
                </c:pt>
                <c:pt idx="935">
                  <c:v>935</c:v>
                </c:pt>
                <c:pt idx="936">
                  <c:v>936</c:v>
                </c:pt>
                <c:pt idx="937">
                  <c:v>937</c:v>
                </c:pt>
                <c:pt idx="938">
                  <c:v>938</c:v>
                </c:pt>
                <c:pt idx="939">
                  <c:v>939</c:v>
                </c:pt>
                <c:pt idx="940">
                  <c:v>940</c:v>
                </c:pt>
                <c:pt idx="941">
                  <c:v>941</c:v>
                </c:pt>
                <c:pt idx="942">
                  <c:v>942</c:v>
                </c:pt>
                <c:pt idx="943">
                  <c:v>943</c:v>
                </c:pt>
                <c:pt idx="944">
                  <c:v>944</c:v>
                </c:pt>
                <c:pt idx="945">
                  <c:v>945</c:v>
                </c:pt>
                <c:pt idx="946">
                  <c:v>946</c:v>
                </c:pt>
                <c:pt idx="947">
                  <c:v>947</c:v>
                </c:pt>
                <c:pt idx="948">
                  <c:v>948</c:v>
                </c:pt>
                <c:pt idx="949">
                  <c:v>949</c:v>
                </c:pt>
                <c:pt idx="950">
                  <c:v>950</c:v>
                </c:pt>
                <c:pt idx="951">
                  <c:v>951</c:v>
                </c:pt>
                <c:pt idx="952">
                  <c:v>952</c:v>
                </c:pt>
                <c:pt idx="953">
                  <c:v>953</c:v>
                </c:pt>
                <c:pt idx="954">
                  <c:v>954</c:v>
                </c:pt>
                <c:pt idx="955">
                  <c:v>955</c:v>
                </c:pt>
                <c:pt idx="956">
                  <c:v>956</c:v>
                </c:pt>
                <c:pt idx="957">
                  <c:v>957</c:v>
                </c:pt>
                <c:pt idx="958">
                  <c:v>958</c:v>
                </c:pt>
                <c:pt idx="959">
                  <c:v>959</c:v>
                </c:pt>
                <c:pt idx="960">
                  <c:v>960</c:v>
                </c:pt>
                <c:pt idx="961">
                  <c:v>961</c:v>
                </c:pt>
                <c:pt idx="962">
                  <c:v>962</c:v>
                </c:pt>
                <c:pt idx="963">
                  <c:v>963</c:v>
                </c:pt>
                <c:pt idx="964">
                  <c:v>964</c:v>
                </c:pt>
                <c:pt idx="965">
                  <c:v>965</c:v>
                </c:pt>
                <c:pt idx="966">
                  <c:v>966</c:v>
                </c:pt>
                <c:pt idx="967">
                  <c:v>967</c:v>
                </c:pt>
                <c:pt idx="968">
                  <c:v>968</c:v>
                </c:pt>
                <c:pt idx="969">
                  <c:v>969</c:v>
                </c:pt>
                <c:pt idx="970">
                  <c:v>970</c:v>
                </c:pt>
                <c:pt idx="971">
                  <c:v>971</c:v>
                </c:pt>
                <c:pt idx="972">
                  <c:v>972</c:v>
                </c:pt>
                <c:pt idx="973">
                  <c:v>973</c:v>
                </c:pt>
                <c:pt idx="974">
                  <c:v>974</c:v>
                </c:pt>
                <c:pt idx="975">
                  <c:v>975</c:v>
                </c:pt>
                <c:pt idx="976">
                  <c:v>976</c:v>
                </c:pt>
                <c:pt idx="977">
                  <c:v>977</c:v>
                </c:pt>
                <c:pt idx="978">
                  <c:v>978</c:v>
                </c:pt>
                <c:pt idx="979">
                  <c:v>979</c:v>
                </c:pt>
                <c:pt idx="980">
                  <c:v>980</c:v>
                </c:pt>
                <c:pt idx="981">
                  <c:v>981</c:v>
                </c:pt>
                <c:pt idx="982">
                  <c:v>982</c:v>
                </c:pt>
                <c:pt idx="983">
                  <c:v>983</c:v>
                </c:pt>
                <c:pt idx="984">
                  <c:v>984</c:v>
                </c:pt>
                <c:pt idx="985">
                  <c:v>985</c:v>
                </c:pt>
                <c:pt idx="986">
                  <c:v>986</c:v>
                </c:pt>
                <c:pt idx="987">
                  <c:v>987</c:v>
                </c:pt>
                <c:pt idx="988">
                  <c:v>988</c:v>
                </c:pt>
                <c:pt idx="989">
                  <c:v>989</c:v>
                </c:pt>
                <c:pt idx="990">
                  <c:v>990</c:v>
                </c:pt>
                <c:pt idx="991">
                  <c:v>991</c:v>
                </c:pt>
                <c:pt idx="992">
                  <c:v>992</c:v>
                </c:pt>
                <c:pt idx="993">
                  <c:v>993</c:v>
                </c:pt>
                <c:pt idx="994">
                  <c:v>994</c:v>
                </c:pt>
                <c:pt idx="995">
                  <c:v>995</c:v>
                </c:pt>
                <c:pt idx="996">
                  <c:v>996</c:v>
                </c:pt>
                <c:pt idx="997">
                  <c:v>997</c:v>
                </c:pt>
                <c:pt idx="998">
                  <c:v>998</c:v>
                </c:pt>
                <c:pt idx="999">
                  <c:v>999</c:v>
                </c:pt>
                <c:pt idx="1000">
                  <c:v>1000</c:v>
                </c:pt>
                <c:pt idx="1001">
                  <c:v>1001</c:v>
                </c:pt>
                <c:pt idx="1002">
                  <c:v>1002</c:v>
                </c:pt>
                <c:pt idx="1003">
                  <c:v>1003</c:v>
                </c:pt>
                <c:pt idx="1004">
                  <c:v>1004</c:v>
                </c:pt>
                <c:pt idx="1005">
                  <c:v>1005</c:v>
                </c:pt>
                <c:pt idx="1006">
                  <c:v>1006</c:v>
                </c:pt>
                <c:pt idx="1007">
                  <c:v>1007</c:v>
                </c:pt>
                <c:pt idx="1008">
                  <c:v>1008</c:v>
                </c:pt>
                <c:pt idx="1009">
                  <c:v>1009</c:v>
                </c:pt>
                <c:pt idx="1010">
                  <c:v>1010</c:v>
                </c:pt>
                <c:pt idx="1011">
                  <c:v>1011</c:v>
                </c:pt>
                <c:pt idx="1012">
                  <c:v>1012</c:v>
                </c:pt>
                <c:pt idx="1013">
                  <c:v>1013</c:v>
                </c:pt>
                <c:pt idx="1014">
                  <c:v>1014</c:v>
                </c:pt>
                <c:pt idx="1015">
                  <c:v>1015</c:v>
                </c:pt>
                <c:pt idx="1016">
                  <c:v>1016</c:v>
                </c:pt>
                <c:pt idx="1017">
                  <c:v>1017</c:v>
                </c:pt>
                <c:pt idx="1018">
                  <c:v>1018</c:v>
                </c:pt>
                <c:pt idx="1019">
                  <c:v>1019</c:v>
                </c:pt>
                <c:pt idx="1020">
                  <c:v>1020</c:v>
                </c:pt>
                <c:pt idx="1021">
                  <c:v>1021</c:v>
                </c:pt>
                <c:pt idx="1022">
                  <c:v>1022</c:v>
                </c:pt>
                <c:pt idx="1023">
                  <c:v>1023</c:v>
                </c:pt>
                <c:pt idx="1024">
                  <c:v>1024</c:v>
                </c:pt>
                <c:pt idx="1025">
                  <c:v>1025</c:v>
                </c:pt>
                <c:pt idx="1026">
                  <c:v>1026</c:v>
                </c:pt>
                <c:pt idx="1027">
                  <c:v>1027</c:v>
                </c:pt>
                <c:pt idx="1028">
                  <c:v>1028</c:v>
                </c:pt>
                <c:pt idx="1029">
                  <c:v>1029</c:v>
                </c:pt>
                <c:pt idx="1030">
                  <c:v>1030</c:v>
                </c:pt>
                <c:pt idx="1031">
                  <c:v>1031</c:v>
                </c:pt>
                <c:pt idx="1032">
                  <c:v>1032</c:v>
                </c:pt>
                <c:pt idx="1033">
                  <c:v>1033</c:v>
                </c:pt>
                <c:pt idx="1034">
                  <c:v>1034</c:v>
                </c:pt>
                <c:pt idx="1035">
                  <c:v>1035</c:v>
                </c:pt>
                <c:pt idx="1036">
                  <c:v>1036</c:v>
                </c:pt>
                <c:pt idx="1037">
                  <c:v>1037</c:v>
                </c:pt>
                <c:pt idx="1038">
                  <c:v>1038</c:v>
                </c:pt>
                <c:pt idx="1039">
                  <c:v>1039</c:v>
                </c:pt>
                <c:pt idx="1040">
                  <c:v>1040</c:v>
                </c:pt>
                <c:pt idx="1041">
                  <c:v>1041</c:v>
                </c:pt>
                <c:pt idx="1042">
                  <c:v>1042</c:v>
                </c:pt>
                <c:pt idx="1043">
                  <c:v>1043</c:v>
                </c:pt>
                <c:pt idx="1044">
                  <c:v>1044</c:v>
                </c:pt>
                <c:pt idx="1045">
                  <c:v>1045</c:v>
                </c:pt>
                <c:pt idx="1046">
                  <c:v>1046</c:v>
                </c:pt>
                <c:pt idx="1047">
                  <c:v>1047</c:v>
                </c:pt>
                <c:pt idx="1048">
                  <c:v>1048</c:v>
                </c:pt>
                <c:pt idx="1049">
                  <c:v>1049</c:v>
                </c:pt>
                <c:pt idx="1050">
                  <c:v>1050</c:v>
                </c:pt>
                <c:pt idx="1051">
                  <c:v>1051</c:v>
                </c:pt>
                <c:pt idx="1052">
                  <c:v>1052</c:v>
                </c:pt>
                <c:pt idx="1053">
                  <c:v>1053</c:v>
                </c:pt>
                <c:pt idx="1054">
                  <c:v>1054</c:v>
                </c:pt>
                <c:pt idx="1055">
                  <c:v>1055</c:v>
                </c:pt>
                <c:pt idx="1056">
                  <c:v>1056</c:v>
                </c:pt>
                <c:pt idx="1057">
                  <c:v>1057</c:v>
                </c:pt>
                <c:pt idx="1058">
                  <c:v>1058</c:v>
                </c:pt>
                <c:pt idx="1059">
                  <c:v>1059</c:v>
                </c:pt>
                <c:pt idx="1060">
                  <c:v>1060</c:v>
                </c:pt>
                <c:pt idx="1061">
                  <c:v>1061</c:v>
                </c:pt>
                <c:pt idx="1062">
                  <c:v>1062</c:v>
                </c:pt>
                <c:pt idx="1063">
                  <c:v>1063</c:v>
                </c:pt>
                <c:pt idx="1064">
                  <c:v>1064</c:v>
                </c:pt>
                <c:pt idx="1065">
                  <c:v>1065</c:v>
                </c:pt>
                <c:pt idx="1066">
                  <c:v>1066</c:v>
                </c:pt>
                <c:pt idx="1067">
                  <c:v>1067</c:v>
                </c:pt>
                <c:pt idx="1068">
                  <c:v>1068</c:v>
                </c:pt>
                <c:pt idx="1069">
                  <c:v>1069</c:v>
                </c:pt>
                <c:pt idx="1070">
                  <c:v>1070</c:v>
                </c:pt>
                <c:pt idx="1071">
                  <c:v>1071</c:v>
                </c:pt>
                <c:pt idx="1072">
                  <c:v>1072</c:v>
                </c:pt>
                <c:pt idx="1073">
                  <c:v>1073</c:v>
                </c:pt>
                <c:pt idx="1074">
                  <c:v>1074</c:v>
                </c:pt>
                <c:pt idx="1075">
                  <c:v>1075</c:v>
                </c:pt>
                <c:pt idx="1076">
                  <c:v>1076</c:v>
                </c:pt>
                <c:pt idx="1077">
                  <c:v>1077</c:v>
                </c:pt>
                <c:pt idx="1078">
                  <c:v>1078</c:v>
                </c:pt>
                <c:pt idx="1079">
                  <c:v>1079</c:v>
                </c:pt>
                <c:pt idx="1080">
                  <c:v>1080</c:v>
                </c:pt>
                <c:pt idx="1081">
                  <c:v>1081</c:v>
                </c:pt>
                <c:pt idx="1082">
                  <c:v>1082</c:v>
                </c:pt>
                <c:pt idx="1083">
                  <c:v>1083</c:v>
                </c:pt>
                <c:pt idx="1084">
                  <c:v>1084</c:v>
                </c:pt>
                <c:pt idx="1085">
                  <c:v>1085</c:v>
                </c:pt>
                <c:pt idx="1086">
                  <c:v>1086</c:v>
                </c:pt>
                <c:pt idx="1087">
                  <c:v>1087</c:v>
                </c:pt>
                <c:pt idx="1088">
                  <c:v>1088</c:v>
                </c:pt>
                <c:pt idx="1089">
                  <c:v>1089</c:v>
                </c:pt>
                <c:pt idx="1090">
                  <c:v>1090</c:v>
                </c:pt>
                <c:pt idx="1091">
                  <c:v>1091</c:v>
                </c:pt>
                <c:pt idx="1092">
                  <c:v>1092</c:v>
                </c:pt>
                <c:pt idx="1093">
                  <c:v>1093</c:v>
                </c:pt>
                <c:pt idx="1094">
                  <c:v>1094</c:v>
                </c:pt>
                <c:pt idx="1095">
                  <c:v>1095</c:v>
                </c:pt>
                <c:pt idx="1096">
                  <c:v>1096</c:v>
                </c:pt>
                <c:pt idx="1097">
                  <c:v>1097</c:v>
                </c:pt>
                <c:pt idx="1098">
                  <c:v>1098</c:v>
                </c:pt>
                <c:pt idx="1099">
                  <c:v>1099</c:v>
                </c:pt>
                <c:pt idx="1100">
                  <c:v>1100</c:v>
                </c:pt>
                <c:pt idx="1101">
                  <c:v>1101</c:v>
                </c:pt>
                <c:pt idx="1102">
                  <c:v>1102</c:v>
                </c:pt>
                <c:pt idx="1103">
                  <c:v>1103</c:v>
                </c:pt>
                <c:pt idx="1104">
                  <c:v>1104</c:v>
                </c:pt>
                <c:pt idx="1105">
                  <c:v>1105</c:v>
                </c:pt>
                <c:pt idx="1106">
                  <c:v>1106</c:v>
                </c:pt>
                <c:pt idx="1107">
                  <c:v>1107</c:v>
                </c:pt>
                <c:pt idx="1108">
                  <c:v>1108</c:v>
                </c:pt>
                <c:pt idx="1109">
                  <c:v>1109</c:v>
                </c:pt>
                <c:pt idx="1110">
                  <c:v>1110</c:v>
                </c:pt>
                <c:pt idx="1111">
                  <c:v>1111</c:v>
                </c:pt>
                <c:pt idx="1112">
                  <c:v>1112</c:v>
                </c:pt>
                <c:pt idx="1113">
                  <c:v>1113</c:v>
                </c:pt>
                <c:pt idx="1114">
                  <c:v>1114</c:v>
                </c:pt>
                <c:pt idx="1115">
                  <c:v>1115</c:v>
                </c:pt>
                <c:pt idx="1116">
                  <c:v>1116</c:v>
                </c:pt>
                <c:pt idx="1117">
                  <c:v>1117</c:v>
                </c:pt>
                <c:pt idx="1118">
                  <c:v>1118</c:v>
                </c:pt>
                <c:pt idx="1119">
                  <c:v>1119</c:v>
                </c:pt>
                <c:pt idx="1120">
                  <c:v>1120</c:v>
                </c:pt>
                <c:pt idx="1121">
                  <c:v>1121</c:v>
                </c:pt>
                <c:pt idx="1122">
                  <c:v>1122</c:v>
                </c:pt>
                <c:pt idx="1123">
                  <c:v>1123</c:v>
                </c:pt>
                <c:pt idx="1124">
                  <c:v>1124</c:v>
                </c:pt>
                <c:pt idx="1125">
                  <c:v>1125</c:v>
                </c:pt>
                <c:pt idx="1126">
                  <c:v>1126</c:v>
                </c:pt>
                <c:pt idx="1127">
                  <c:v>1127</c:v>
                </c:pt>
                <c:pt idx="1128">
                  <c:v>1128</c:v>
                </c:pt>
                <c:pt idx="1129">
                  <c:v>1129</c:v>
                </c:pt>
                <c:pt idx="1130">
                  <c:v>1130</c:v>
                </c:pt>
                <c:pt idx="1131">
                  <c:v>1131</c:v>
                </c:pt>
                <c:pt idx="1132">
                  <c:v>1132</c:v>
                </c:pt>
                <c:pt idx="1133">
                  <c:v>1133</c:v>
                </c:pt>
                <c:pt idx="1134">
                  <c:v>1134</c:v>
                </c:pt>
                <c:pt idx="1135">
                  <c:v>1135</c:v>
                </c:pt>
                <c:pt idx="1136">
                  <c:v>1136</c:v>
                </c:pt>
                <c:pt idx="1137">
                  <c:v>1137</c:v>
                </c:pt>
                <c:pt idx="1138">
                  <c:v>1138</c:v>
                </c:pt>
                <c:pt idx="1139">
                  <c:v>1139</c:v>
                </c:pt>
                <c:pt idx="1140">
                  <c:v>1140</c:v>
                </c:pt>
                <c:pt idx="1141">
                  <c:v>1141</c:v>
                </c:pt>
                <c:pt idx="1142">
                  <c:v>1142</c:v>
                </c:pt>
                <c:pt idx="1143">
                  <c:v>1143</c:v>
                </c:pt>
                <c:pt idx="1144">
                  <c:v>1144</c:v>
                </c:pt>
                <c:pt idx="1145">
                  <c:v>1145</c:v>
                </c:pt>
                <c:pt idx="1146">
                  <c:v>1146</c:v>
                </c:pt>
                <c:pt idx="1147">
                  <c:v>1147</c:v>
                </c:pt>
                <c:pt idx="1148">
                  <c:v>1148</c:v>
                </c:pt>
                <c:pt idx="1149">
                  <c:v>1149</c:v>
                </c:pt>
                <c:pt idx="1150">
                  <c:v>1150</c:v>
                </c:pt>
                <c:pt idx="1151">
                  <c:v>1151</c:v>
                </c:pt>
                <c:pt idx="1152">
                  <c:v>1152</c:v>
                </c:pt>
                <c:pt idx="1153">
                  <c:v>1153</c:v>
                </c:pt>
                <c:pt idx="1154">
                  <c:v>1154</c:v>
                </c:pt>
                <c:pt idx="1155">
                  <c:v>1155</c:v>
                </c:pt>
                <c:pt idx="1156">
                  <c:v>1156</c:v>
                </c:pt>
                <c:pt idx="1157">
                  <c:v>1157</c:v>
                </c:pt>
                <c:pt idx="1158">
                  <c:v>1158</c:v>
                </c:pt>
                <c:pt idx="1159">
                  <c:v>1159</c:v>
                </c:pt>
                <c:pt idx="1160">
                  <c:v>1160</c:v>
                </c:pt>
                <c:pt idx="1161">
                  <c:v>1161</c:v>
                </c:pt>
                <c:pt idx="1162">
                  <c:v>1162</c:v>
                </c:pt>
                <c:pt idx="1163">
                  <c:v>1163</c:v>
                </c:pt>
                <c:pt idx="1164">
                  <c:v>1164</c:v>
                </c:pt>
                <c:pt idx="1165">
                  <c:v>1165</c:v>
                </c:pt>
                <c:pt idx="1166">
                  <c:v>1166</c:v>
                </c:pt>
                <c:pt idx="1167">
                  <c:v>1167</c:v>
                </c:pt>
                <c:pt idx="1168">
                  <c:v>1168</c:v>
                </c:pt>
                <c:pt idx="1169">
                  <c:v>1169</c:v>
                </c:pt>
                <c:pt idx="1170">
                  <c:v>1170</c:v>
                </c:pt>
                <c:pt idx="1171">
                  <c:v>1171</c:v>
                </c:pt>
                <c:pt idx="1172">
                  <c:v>1172</c:v>
                </c:pt>
                <c:pt idx="1173">
                  <c:v>1173</c:v>
                </c:pt>
                <c:pt idx="1174">
                  <c:v>1174</c:v>
                </c:pt>
                <c:pt idx="1175">
                  <c:v>1175</c:v>
                </c:pt>
                <c:pt idx="1176">
                  <c:v>1176</c:v>
                </c:pt>
                <c:pt idx="1177">
                  <c:v>1177</c:v>
                </c:pt>
                <c:pt idx="1178">
                  <c:v>1178</c:v>
                </c:pt>
                <c:pt idx="1179">
                  <c:v>1179</c:v>
                </c:pt>
                <c:pt idx="1180">
                  <c:v>1180</c:v>
                </c:pt>
                <c:pt idx="1181">
                  <c:v>1181</c:v>
                </c:pt>
                <c:pt idx="1182">
                  <c:v>1182</c:v>
                </c:pt>
                <c:pt idx="1183">
                  <c:v>1183</c:v>
                </c:pt>
                <c:pt idx="1184">
                  <c:v>1184</c:v>
                </c:pt>
                <c:pt idx="1185">
                  <c:v>1185</c:v>
                </c:pt>
                <c:pt idx="1186">
                  <c:v>1186</c:v>
                </c:pt>
                <c:pt idx="1187">
                  <c:v>1187</c:v>
                </c:pt>
                <c:pt idx="1188">
                  <c:v>1188</c:v>
                </c:pt>
                <c:pt idx="1189">
                  <c:v>1189</c:v>
                </c:pt>
                <c:pt idx="1190">
                  <c:v>1190</c:v>
                </c:pt>
                <c:pt idx="1191">
                  <c:v>1191</c:v>
                </c:pt>
                <c:pt idx="1192">
                  <c:v>1192</c:v>
                </c:pt>
                <c:pt idx="1193">
                  <c:v>1193</c:v>
                </c:pt>
                <c:pt idx="1194">
                  <c:v>1194</c:v>
                </c:pt>
                <c:pt idx="1195">
                  <c:v>1195</c:v>
                </c:pt>
                <c:pt idx="1196">
                  <c:v>1196</c:v>
                </c:pt>
                <c:pt idx="1197">
                  <c:v>1197</c:v>
                </c:pt>
                <c:pt idx="1198">
                  <c:v>1198</c:v>
                </c:pt>
                <c:pt idx="1199">
                  <c:v>1199</c:v>
                </c:pt>
                <c:pt idx="1200">
                  <c:v>1200</c:v>
                </c:pt>
                <c:pt idx="1201">
                  <c:v>1201</c:v>
                </c:pt>
                <c:pt idx="1202">
                  <c:v>1202</c:v>
                </c:pt>
                <c:pt idx="1203">
                  <c:v>1203</c:v>
                </c:pt>
                <c:pt idx="1204">
                  <c:v>1204</c:v>
                </c:pt>
                <c:pt idx="1205">
                  <c:v>1205</c:v>
                </c:pt>
                <c:pt idx="1206">
                  <c:v>1206</c:v>
                </c:pt>
                <c:pt idx="1207">
                  <c:v>1207</c:v>
                </c:pt>
                <c:pt idx="1208">
                  <c:v>1208</c:v>
                </c:pt>
                <c:pt idx="1209">
                  <c:v>1209</c:v>
                </c:pt>
                <c:pt idx="1210">
                  <c:v>1210</c:v>
                </c:pt>
                <c:pt idx="1211">
                  <c:v>1211</c:v>
                </c:pt>
                <c:pt idx="1212">
                  <c:v>1212</c:v>
                </c:pt>
                <c:pt idx="1213">
                  <c:v>1213</c:v>
                </c:pt>
                <c:pt idx="1214">
                  <c:v>1214</c:v>
                </c:pt>
                <c:pt idx="1215">
                  <c:v>1215</c:v>
                </c:pt>
                <c:pt idx="1216">
                  <c:v>1216</c:v>
                </c:pt>
                <c:pt idx="1217">
                  <c:v>1217</c:v>
                </c:pt>
                <c:pt idx="1218">
                  <c:v>1218</c:v>
                </c:pt>
                <c:pt idx="1219">
                  <c:v>1219</c:v>
                </c:pt>
                <c:pt idx="1220">
                  <c:v>1220</c:v>
                </c:pt>
                <c:pt idx="1221">
                  <c:v>1221</c:v>
                </c:pt>
                <c:pt idx="1222">
                  <c:v>1222</c:v>
                </c:pt>
                <c:pt idx="1223">
                  <c:v>1223</c:v>
                </c:pt>
                <c:pt idx="1224">
                  <c:v>1224</c:v>
                </c:pt>
                <c:pt idx="1225">
                  <c:v>1225</c:v>
                </c:pt>
                <c:pt idx="1226">
                  <c:v>1226</c:v>
                </c:pt>
                <c:pt idx="1227">
                  <c:v>1227</c:v>
                </c:pt>
                <c:pt idx="1228">
                  <c:v>1228</c:v>
                </c:pt>
                <c:pt idx="1229">
                  <c:v>1229</c:v>
                </c:pt>
                <c:pt idx="1230">
                  <c:v>1230</c:v>
                </c:pt>
                <c:pt idx="1231">
                  <c:v>1231</c:v>
                </c:pt>
                <c:pt idx="1232">
                  <c:v>1232</c:v>
                </c:pt>
                <c:pt idx="1233">
                  <c:v>1233</c:v>
                </c:pt>
                <c:pt idx="1234">
                  <c:v>1234</c:v>
                </c:pt>
                <c:pt idx="1235">
                  <c:v>1235</c:v>
                </c:pt>
                <c:pt idx="1236">
                  <c:v>1236</c:v>
                </c:pt>
                <c:pt idx="1237">
                  <c:v>1237</c:v>
                </c:pt>
                <c:pt idx="1238">
                  <c:v>1238</c:v>
                </c:pt>
                <c:pt idx="1239">
                  <c:v>1239</c:v>
                </c:pt>
                <c:pt idx="1240">
                  <c:v>1240</c:v>
                </c:pt>
                <c:pt idx="1241">
                  <c:v>1241</c:v>
                </c:pt>
                <c:pt idx="1242">
                  <c:v>1242</c:v>
                </c:pt>
                <c:pt idx="1243">
                  <c:v>1243</c:v>
                </c:pt>
                <c:pt idx="1244">
                  <c:v>1244</c:v>
                </c:pt>
                <c:pt idx="1245">
                  <c:v>1245</c:v>
                </c:pt>
                <c:pt idx="1246">
                  <c:v>1246</c:v>
                </c:pt>
                <c:pt idx="1247">
                  <c:v>1247</c:v>
                </c:pt>
                <c:pt idx="1248">
                  <c:v>1248</c:v>
                </c:pt>
                <c:pt idx="1249">
                  <c:v>1249</c:v>
                </c:pt>
                <c:pt idx="1250">
                  <c:v>1250</c:v>
                </c:pt>
                <c:pt idx="1251">
                  <c:v>1251</c:v>
                </c:pt>
                <c:pt idx="1252">
                  <c:v>1252</c:v>
                </c:pt>
                <c:pt idx="1253">
                  <c:v>1253</c:v>
                </c:pt>
                <c:pt idx="1254">
                  <c:v>1254</c:v>
                </c:pt>
                <c:pt idx="1255">
                  <c:v>1255</c:v>
                </c:pt>
                <c:pt idx="1256">
                  <c:v>1256</c:v>
                </c:pt>
                <c:pt idx="1257">
                  <c:v>1257</c:v>
                </c:pt>
                <c:pt idx="1258">
                  <c:v>1258</c:v>
                </c:pt>
                <c:pt idx="1259">
                  <c:v>1259</c:v>
                </c:pt>
                <c:pt idx="1260">
                  <c:v>1260</c:v>
                </c:pt>
                <c:pt idx="1261">
                  <c:v>1261</c:v>
                </c:pt>
                <c:pt idx="1262">
                  <c:v>1262</c:v>
                </c:pt>
                <c:pt idx="1263">
                  <c:v>1263</c:v>
                </c:pt>
                <c:pt idx="1264">
                  <c:v>1264</c:v>
                </c:pt>
                <c:pt idx="1265">
                  <c:v>1265</c:v>
                </c:pt>
                <c:pt idx="1266">
                  <c:v>1266</c:v>
                </c:pt>
                <c:pt idx="1267">
                  <c:v>1267</c:v>
                </c:pt>
                <c:pt idx="1268">
                  <c:v>1268</c:v>
                </c:pt>
                <c:pt idx="1269">
                  <c:v>1269</c:v>
                </c:pt>
                <c:pt idx="1270">
                  <c:v>1270</c:v>
                </c:pt>
                <c:pt idx="1271">
                  <c:v>1271</c:v>
                </c:pt>
                <c:pt idx="1272">
                  <c:v>1272</c:v>
                </c:pt>
                <c:pt idx="1273">
                  <c:v>1273</c:v>
                </c:pt>
                <c:pt idx="1274">
                  <c:v>1274</c:v>
                </c:pt>
                <c:pt idx="1275">
                  <c:v>1275</c:v>
                </c:pt>
                <c:pt idx="1276">
                  <c:v>1276</c:v>
                </c:pt>
                <c:pt idx="1277">
                  <c:v>1277</c:v>
                </c:pt>
                <c:pt idx="1278">
                  <c:v>1278</c:v>
                </c:pt>
                <c:pt idx="1279">
                  <c:v>1279</c:v>
                </c:pt>
                <c:pt idx="1280">
                  <c:v>1280</c:v>
                </c:pt>
                <c:pt idx="1281">
                  <c:v>1281</c:v>
                </c:pt>
                <c:pt idx="1282">
                  <c:v>1282</c:v>
                </c:pt>
                <c:pt idx="1283">
                  <c:v>1283</c:v>
                </c:pt>
                <c:pt idx="1284">
                  <c:v>1284</c:v>
                </c:pt>
                <c:pt idx="1285">
                  <c:v>1285</c:v>
                </c:pt>
                <c:pt idx="1286">
                  <c:v>1286</c:v>
                </c:pt>
                <c:pt idx="1287">
                  <c:v>1287</c:v>
                </c:pt>
                <c:pt idx="1288">
                  <c:v>1288</c:v>
                </c:pt>
                <c:pt idx="1289">
                  <c:v>1289</c:v>
                </c:pt>
                <c:pt idx="1290">
                  <c:v>1290</c:v>
                </c:pt>
                <c:pt idx="1291">
                  <c:v>1291</c:v>
                </c:pt>
                <c:pt idx="1292">
                  <c:v>1292</c:v>
                </c:pt>
                <c:pt idx="1293">
                  <c:v>1293</c:v>
                </c:pt>
                <c:pt idx="1294">
                  <c:v>1294</c:v>
                </c:pt>
                <c:pt idx="1295">
                  <c:v>1295</c:v>
                </c:pt>
                <c:pt idx="1296">
                  <c:v>1296</c:v>
                </c:pt>
                <c:pt idx="1297">
                  <c:v>1297</c:v>
                </c:pt>
                <c:pt idx="1298">
                  <c:v>1298</c:v>
                </c:pt>
                <c:pt idx="1299">
                  <c:v>1299</c:v>
                </c:pt>
                <c:pt idx="1300">
                  <c:v>1300</c:v>
                </c:pt>
                <c:pt idx="1301">
                  <c:v>1301</c:v>
                </c:pt>
                <c:pt idx="1302">
                  <c:v>1302</c:v>
                </c:pt>
                <c:pt idx="1303">
                  <c:v>1303</c:v>
                </c:pt>
                <c:pt idx="1304">
                  <c:v>1304</c:v>
                </c:pt>
                <c:pt idx="1305">
                  <c:v>1305</c:v>
                </c:pt>
                <c:pt idx="1306">
                  <c:v>1306</c:v>
                </c:pt>
                <c:pt idx="1307">
                  <c:v>1307</c:v>
                </c:pt>
                <c:pt idx="1308">
                  <c:v>1308</c:v>
                </c:pt>
                <c:pt idx="1309">
                  <c:v>1309</c:v>
                </c:pt>
                <c:pt idx="1310">
                  <c:v>1310</c:v>
                </c:pt>
                <c:pt idx="1311">
                  <c:v>1311</c:v>
                </c:pt>
                <c:pt idx="1312">
                  <c:v>1312</c:v>
                </c:pt>
                <c:pt idx="1313">
                  <c:v>1313</c:v>
                </c:pt>
                <c:pt idx="1314">
                  <c:v>1314</c:v>
                </c:pt>
                <c:pt idx="1315">
                  <c:v>1315</c:v>
                </c:pt>
                <c:pt idx="1316">
                  <c:v>1316</c:v>
                </c:pt>
                <c:pt idx="1317">
                  <c:v>1317</c:v>
                </c:pt>
                <c:pt idx="1318">
                  <c:v>1318</c:v>
                </c:pt>
                <c:pt idx="1319">
                  <c:v>1319</c:v>
                </c:pt>
                <c:pt idx="1320">
                  <c:v>1320</c:v>
                </c:pt>
                <c:pt idx="1321">
                  <c:v>1321</c:v>
                </c:pt>
                <c:pt idx="1322">
                  <c:v>1322</c:v>
                </c:pt>
                <c:pt idx="1323">
                  <c:v>1323</c:v>
                </c:pt>
                <c:pt idx="1324">
                  <c:v>1324</c:v>
                </c:pt>
                <c:pt idx="1325">
                  <c:v>1325</c:v>
                </c:pt>
                <c:pt idx="1326">
                  <c:v>1326</c:v>
                </c:pt>
                <c:pt idx="1327">
                  <c:v>1327</c:v>
                </c:pt>
                <c:pt idx="1328">
                  <c:v>1328</c:v>
                </c:pt>
                <c:pt idx="1329">
                  <c:v>1329</c:v>
                </c:pt>
                <c:pt idx="1330">
                  <c:v>1330</c:v>
                </c:pt>
                <c:pt idx="1331">
                  <c:v>1331</c:v>
                </c:pt>
                <c:pt idx="1332">
                  <c:v>1332</c:v>
                </c:pt>
                <c:pt idx="1333">
                  <c:v>1333</c:v>
                </c:pt>
                <c:pt idx="1334">
                  <c:v>1334</c:v>
                </c:pt>
                <c:pt idx="1335">
                  <c:v>1335</c:v>
                </c:pt>
                <c:pt idx="1336">
                  <c:v>1336</c:v>
                </c:pt>
                <c:pt idx="1337">
                  <c:v>1337</c:v>
                </c:pt>
                <c:pt idx="1338">
                  <c:v>1338</c:v>
                </c:pt>
                <c:pt idx="1339">
                  <c:v>1339</c:v>
                </c:pt>
                <c:pt idx="1340">
                  <c:v>1340</c:v>
                </c:pt>
                <c:pt idx="1341">
                  <c:v>1341</c:v>
                </c:pt>
                <c:pt idx="1342">
                  <c:v>1342</c:v>
                </c:pt>
                <c:pt idx="1343">
                  <c:v>1343</c:v>
                </c:pt>
                <c:pt idx="1344">
                  <c:v>1344</c:v>
                </c:pt>
                <c:pt idx="1345">
                  <c:v>1345</c:v>
                </c:pt>
                <c:pt idx="1346">
                  <c:v>1346</c:v>
                </c:pt>
                <c:pt idx="1347">
                  <c:v>1347</c:v>
                </c:pt>
                <c:pt idx="1348">
                  <c:v>1348</c:v>
                </c:pt>
                <c:pt idx="1349">
                  <c:v>1349</c:v>
                </c:pt>
                <c:pt idx="1350">
                  <c:v>1350</c:v>
                </c:pt>
                <c:pt idx="1351">
                  <c:v>1351</c:v>
                </c:pt>
                <c:pt idx="1352">
                  <c:v>1352</c:v>
                </c:pt>
                <c:pt idx="1353">
                  <c:v>1353</c:v>
                </c:pt>
                <c:pt idx="1354">
                  <c:v>1354</c:v>
                </c:pt>
                <c:pt idx="1355">
                  <c:v>1355</c:v>
                </c:pt>
                <c:pt idx="1356">
                  <c:v>1356</c:v>
                </c:pt>
                <c:pt idx="1357">
                  <c:v>1357</c:v>
                </c:pt>
                <c:pt idx="1358">
                  <c:v>1358</c:v>
                </c:pt>
                <c:pt idx="1359">
                  <c:v>1359</c:v>
                </c:pt>
                <c:pt idx="1360">
                  <c:v>1360</c:v>
                </c:pt>
                <c:pt idx="1361">
                  <c:v>1361</c:v>
                </c:pt>
                <c:pt idx="1362">
                  <c:v>1362</c:v>
                </c:pt>
                <c:pt idx="1363">
                  <c:v>1363</c:v>
                </c:pt>
                <c:pt idx="1364">
                  <c:v>1364</c:v>
                </c:pt>
                <c:pt idx="1365">
                  <c:v>1365</c:v>
                </c:pt>
                <c:pt idx="1366">
                  <c:v>1366</c:v>
                </c:pt>
                <c:pt idx="1367">
                  <c:v>1367</c:v>
                </c:pt>
                <c:pt idx="1368">
                  <c:v>1368</c:v>
                </c:pt>
                <c:pt idx="1369">
                  <c:v>1369</c:v>
                </c:pt>
                <c:pt idx="1370">
                  <c:v>1370</c:v>
                </c:pt>
                <c:pt idx="1371">
                  <c:v>1371</c:v>
                </c:pt>
                <c:pt idx="1372">
                  <c:v>1372</c:v>
                </c:pt>
                <c:pt idx="1373">
                  <c:v>1373</c:v>
                </c:pt>
                <c:pt idx="1374">
                  <c:v>1374</c:v>
                </c:pt>
                <c:pt idx="1375">
                  <c:v>1375</c:v>
                </c:pt>
                <c:pt idx="1376">
                  <c:v>1376</c:v>
                </c:pt>
                <c:pt idx="1377">
                  <c:v>1377</c:v>
                </c:pt>
                <c:pt idx="1378">
                  <c:v>1378</c:v>
                </c:pt>
                <c:pt idx="1379">
                  <c:v>1379</c:v>
                </c:pt>
                <c:pt idx="1380">
                  <c:v>1380</c:v>
                </c:pt>
                <c:pt idx="1381">
                  <c:v>1381</c:v>
                </c:pt>
                <c:pt idx="1382">
                  <c:v>1382</c:v>
                </c:pt>
                <c:pt idx="1383">
                  <c:v>1383</c:v>
                </c:pt>
                <c:pt idx="1384">
                  <c:v>1384</c:v>
                </c:pt>
                <c:pt idx="1385">
                  <c:v>1385</c:v>
                </c:pt>
                <c:pt idx="1386">
                  <c:v>1386</c:v>
                </c:pt>
                <c:pt idx="1387">
                  <c:v>1387</c:v>
                </c:pt>
                <c:pt idx="1388">
                  <c:v>1388</c:v>
                </c:pt>
                <c:pt idx="1389">
                  <c:v>1389</c:v>
                </c:pt>
                <c:pt idx="1390">
                  <c:v>1390</c:v>
                </c:pt>
                <c:pt idx="1391">
                  <c:v>1391</c:v>
                </c:pt>
                <c:pt idx="1392">
                  <c:v>1392</c:v>
                </c:pt>
                <c:pt idx="1393">
                  <c:v>1393</c:v>
                </c:pt>
                <c:pt idx="1394">
                  <c:v>1394</c:v>
                </c:pt>
                <c:pt idx="1395">
                  <c:v>1395</c:v>
                </c:pt>
                <c:pt idx="1396">
                  <c:v>1396</c:v>
                </c:pt>
                <c:pt idx="1397">
                  <c:v>1397</c:v>
                </c:pt>
                <c:pt idx="1398">
                  <c:v>1398</c:v>
                </c:pt>
                <c:pt idx="1399">
                  <c:v>1399</c:v>
                </c:pt>
                <c:pt idx="1400">
                  <c:v>1400</c:v>
                </c:pt>
                <c:pt idx="1401">
                  <c:v>1401</c:v>
                </c:pt>
                <c:pt idx="1402">
                  <c:v>1402</c:v>
                </c:pt>
                <c:pt idx="1403">
                  <c:v>1403</c:v>
                </c:pt>
                <c:pt idx="1404">
                  <c:v>1404</c:v>
                </c:pt>
                <c:pt idx="1405">
                  <c:v>1405</c:v>
                </c:pt>
                <c:pt idx="1406">
                  <c:v>1406</c:v>
                </c:pt>
                <c:pt idx="1407">
                  <c:v>1407</c:v>
                </c:pt>
                <c:pt idx="1408">
                  <c:v>1408</c:v>
                </c:pt>
                <c:pt idx="1409">
                  <c:v>1409</c:v>
                </c:pt>
                <c:pt idx="1410">
                  <c:v>1410</c:v>
                </c:pt>
                <c:pt idx="1411">
                  <c:v>1411</c:v>
                </c:pt>
                <c:pt idx="1412">
                  <c:v>1412</c:v>
                </c:pt>
                <c:pt idx="1413">
                  <c:v>1413</c:v>
                </c:pt>
                <c:pt idx="1414">
                  <c:v>1414</c:v>
                </c:pt>
                <c:pt idx="1415">
                  <c:v>1415</c:v>
                </c:pt>
                <c:pt idx="1416">
                  <c:v>1416</c:v>
                </c:pt>
                <c:pt idx="1417">
                  <c:v>1417</c:v>
                </c:pt>
                <c:pt idx="1418">
                  <c:v>1418</c:v>
                </c:pt>
                <c:pt idx="1419">
                  <c:v>1419</c:v>
                </c:pt>
                <c:pt idx="1420">
                  <c:v>1420</c:v>
                </c:pt>
                <c:pt idx="1421">
                  <c:v>1421</c:v>
                </c:pt>
                <c:pt idx="1422">
                  <c:v>1422</c:v>
                </c:pt>
                <c:pt idx="1423">
                  <c:v>1423</c:v>
                </c:pt>
                <c:pt idx="1424">
                  <c:v>1424</c:v>
                </c:pt>
                <c:pt idx="1425">
                  <c:v>1425</c:v>
                </c:pt>
                <c:pt idx="1426">
                  <c:v>1426</c:v>
                </c:pt>
                <c:pt idx="1427">
                  <c:v>1427</c:v>
                </c:pt>
                <c:pt idx="1428">
                  <c:v>1428</c:v>
                </c:pt>
                <c:pt idx="1429">
                  <c:v>1429</c:v>
                </c:pt>
                <c:pt idx="1430">
                  <c:v>1430</c:v>
                </c:pt>
                <c:pt idx="1431">
                  <c:v>1431</c:v>
                </c:pt>
                <c:pt idx="1432">
                  <c:v>1432</c:v>
                </c:pt>
                <c:pt idx="1433">
                  <c:v>1433</c:v>
                </c:pt>
                <c:pt idx="1434">
                  <c:v>1434</c:v>
                </c:pt>
                <c:pt idx="1435">
                  <c:v>1435</c:v>
                </c:pt>
                <c:pt idx="1436">
                  <c:v>1436</c:v>
                </c:pt>
                <c:pt idx="1437">
                  <c:v>1437</c:v>
                </c:pt>
                <c:pt idx="1438">
                  <c:v>1438</c:v>
                </c:pt>
                <c:pt idx="1439">
                  <c:v>1439</c:v>
                </c:pt>
                <c:pt idx="1440">
                  <c:v>1440</c:v>
                </c:pt>
                <c:pt idx="1441">
                  <c:v>1441</c:v>
                </c:pt>
                <c:pt idx="1442">
                  <c:v>1442</c:v>
                </c:pt>
                <c:pt idx="1443">
                  <c:v>1443</c:v>
                </c:pt>
                <c:pt idx="1444">
                  <c:v>1444</c:v>
                </c:pt>
                <c:pt idx="1445">
                  <c:v>1445</c:v>
                </c:pt>
                <c:pt idx="1446">
                  <c:v>1446</c:v>
                </c:pt>
                <c:pt idx="1447">
                  <c:v>1447</c:v>
                </c:pt>
                <c:pt idx="1448">
                  <c:v>1448</c:v>
                </c:pt>
                <c:pt idx="1449">
                  <c:v>1449</c:v>
                </c:pt>
                <c:pt idx="1450">
                  <c:v>1450</c:v>
                </c:pt>
                <c:pt idx="1451">
                  <c:v>1451</c:v>
                </c:pt>
                <c:pt idx="1452">
                  <c:v>1452</c:v>
                </c:pt>
                <c:pt idx="1453">
                  <c:v>1453</c:v>
                </c:pt>
                <c:pt idx="1454">
                  <c:v>1454</c:v>
                </c:pt>
                <c:pt idx="1455">
                  <c:v>1455</c:v>
                </c:pt>
                <c:pt idx="1456">
                  <c:v>1456</c:v>
                </c:pt>
                <c:pt idx="1457">
                  <c:v>1457</c:v>
                </c:pt>
                <c:pt idx="1458">
                  <c:v>1458</c:v>
                </c:pt>
                <c:pt idx="1459">
                  <c:v>1459</c:v>
                </c:pt>
                <c:pt idx="1460">
                  <c:v>1460</c:v>
                </c:pt>
                <c:pt idx="1461">
                  <c:v>1461</c:v>
                </c:pt>
                <c:pt idx="1462">
                  <c:v>1462</c:v>
                </c:pt>
                <c:pt idx="1463">
                  <c:v>1463</c:v>
                </c:pt>
                <c:pt idx="1464">
                  <c:v>1464</c:v>
                </c:pt>
                <c:pt idx="1465">
                  <c:v>1465</c:v>
                </c:pt>
                <c:pt idx="1466">
                  <c:v>1466</c:v>
                </c:pt>
                <c:pt idx="1467">
                  <c:v>1467</c:v>
                </c:pt>
                <c:pt idx="1468">
                  <c:v>1468</c:v>
                </c:pt>
                <c:pt idx="1469">
                  <c:v>1469</c:v>
                </c:pt>
                <c:pt idx="1470">
                  <c:v>1470</c:v>
                </c:pt>
                <c:pt idx="1471">
                  <c:v>1471</c:v>
                </c:pt>
                <c:pt idx="1472">
                  <c:v>1472</c:v>
                </c:pt>
                <c:pt idx="1473">
                  <c:v>1473</c:v>
                </c:pt>
                <c:pt idx="1474">
                  <c:v>1474</c:v>
                </c:pt>
                <c:pt idx="1475">
                  <c:v>1475</c:v>
                </c:pt>
                <c:pt idx="1476">
                  <c:v>1476</c:v>
                </c:pt>
                <c:pt idx="1477">
                  <c:v>1477</c:v>
                </c:pt>
                <c:pt idx="1478">
                  <c:v>1478</c:v>
                </c:pt>
                <c:pt idx="1479">
                  <c:v>1479</c:v>
                </c:pt>
                <c:pt idx="1480">
                  <c:v>1480</c:v>
                </c:pt>
                <c:pt idx="1481">
                  <c:v>1481</c:v>
                </c:pt>
                <c:pt idx="1482">
                  <c:v>1482</c:v>
                </c:pt>
                <c:pt idx="1483">
                  <c:v>1483</c:v>
                </c:pt>
                <c:pt idx="1484">
                  <c:v>1484</c:v>
                </c:pt>
                <c:pt idx="1485">
                  <c:v>1485</c:v>
                </c:pt>
                <c:pt idx="1486">
                  <c:v>1486</c:v>
                </c:pt>
                <c:pt idx="1487">
                  <c:v>1487</c:v>
                </c:pt>
                <c:pt idx="1488">
                  <c:v>1488</c:v>
                </c:pt>
                <c:pt idx="1489">
                  <c:v>1489</c:v>
                </c:pt>
                <c:pt idx="1490">
                  <c:v>1490</c:v>
                </c:pt>
                <c:pt idx="1491">
                  <c:v>1491</c:v>
                </c:pt>
                <c:pt idx="1492">
                  <c:v>1492</c:v>
                </c:pt>
                <c:pt idx="1493">
                  <c:v>1493</c:v>
                </c:pt>
                <c:pt idx="1494">
                  <c:v>1494</c:v>
                </c:pt>
                <c:pt idx="1495">
                  <c:v>1495</c:v>
                </c:pt>
                <c:pt idx="1496">
                  <c:v>1496</c:v>
                </c:pt>
                <c:pt idx="1497">
                  <c:v>1497</c:v>
                </c:pt>
                <c:pt idx="1498">
                  <c:v>1498</c:v>
                </c:pt>
                <c:pt idx="1499">
                  <c:v>1499</c:v>
                </c:pt>
                <c:pt idx="1500">
                  <c:v>1500</c:v>
                </c:pt>
                <c:pt idx="1501">
                  <c:v>1501</c:v>
                </c:pt>
                <c:pt idx="1502">
                  <c:v>1502</c:v>
                </c:pt>
                <c:pt idx="1503">
                  <c:v>1503</c:v>
                </c:pt>
                <c:pt idx="1504">
                  <c:v>1504</c:v>
                </c:pt>
                <c:pt idx="1505">
                  <c:v>1505</c:v>
                </c:pt>
                <c:pt idx="1506">
                  <c:v>1506</c:v>
                </c:pt>
                <c:pt idx="1507">
                  <c:v>1507</c:v>
                </c:pt>
                <c:pt idx="1508">
                  <c:v>1508</c:v>
                </c:pt>
                <c:pt idx="1509">
                  <c:v>1509</c:v>
                </c:pt>
                <c:pt idx="1510">
                  <c:v>1510</c:v>
                </c:pt>
                <c:pt idx="1511">
                  <c:v>1511</c:v>
                </c:pt>
                <c:pt idx="1512">
                  <c:v>1512</c:v>
                </c:pt>
                <c:pt idx="1513">
                  <c:v>1513</c:v>
                </c:pt>
                <c:pt idx="1514">
                  <c:v>1514</c:v>
                </c:pt>
                <c:pt idx="1515">
                  <c:v>1515</c:v>
                </c:pt>
                <c:pt idx="1516">
                  <c:v>1516</c:v>
                </c:pt>
                <c:pt idx="1517">
                  <c:v>1517</c:v>
                </c:pt>
                <c:pt idx="1518">
                  <c:v>1518</c:v>
                </c:pt>
                <c:pt idx="1519">
                  <c:v>1519</c:v>
                </c:pt>
                <c:pt idx="1520">
                  <c:v>1520</c:v>
                </c:pt>
                <c:pt idx="1521">
                  <c:v>1521</c:v>
                </c:pt>
                <c:pt idx="1522">
                  <c:v>1522</c:v>
                </c:pt>
                <c:pt idx="1523">
                  <c:v>1523</c:v>
                </c:pt>
                <c:pt idx="1524">
                  <c:v>1524</c:v>
                </c:pt>
                <c:pt idx="1525">
                  <c:v>1525</c:v>
                </c:pt>
                <c:pt idx="1526">
                  <c:v>1526</c:v>
                </c:pt>
                <c:pt idx="1527">
                  <c:v>1527</c:v>
                </c:pt>
                <c:pt idx="1528">
                  <c:v>1528</c:v>
                </c:pt>
                <c:pt idx="1529">
                  <c:v>1529</c:v>
                </c:pt>
                <c:pt idx="1530">
                  <c:v>1530</c:v>
                </c:pt>
                <c:pt idx="1531">
                  <c:v>1531</c:v>
                </c:pt>
                <c:pt idx="1532">
                  <c:v>1532</c:v>
                </c:pt>
                <c:pt idx="1533">
                  <c:v>1533</c:v>
                </c:pt>
                <c:pt idx="1534">
                  <c:v>1534</c:v>
                </c:pt>
                <c:pt idx="1535">
                  <c:v>1535</c:v>
                </c:pt>
                <c:pt idx="1536">
                  <c:v>1536</c:v>
                </c:pt>
                <c:pt idx="1537">
                  <c:v>1537</c:v>
                </c:pt>
                <c:pt idx="1538">
                  <c:v>1538</c:v>
                </c:pt>
                <c:pt idx="1539">
                  <c:v>1539</c:v>
                </c:pt>
                <c:pt idx="1540">
                  <c:v>1540</c:v>
                </c:pt>
                <c:pt idx="1541">
                  <c:v>1541</c:v>
                </c:pt>
                <c:pt idx="1542">
                  <c:v>1542</c:v>
                </c:pt>
                <c:pt idx="1543">
                  <c:v>1543</c:v>
                </c:pt>
                <c:pt idx="1544">
                  <c:v>1544</c:v>
                </c:pt>
                <c:pt idx="1545">
                  <c:v>1545</c:v>
                </c:pt>
                <c:pt idx="1546">
                  <c:v>1546</c:v>
                </c:pt>
                <c:pt idx="1547">
                  <c:v>1547</c:v>
                </c:pt>
                <c:pt idx="1548">
                  <c:v>1548</c:v>
                </c:pt>
                <c:pt idx="1549">
                  <c:v>1549</c:v>
                </c:pt>
                <c:pt idx="1550">
                  <c:v>1550</c:v>
                </c:pt>
                <c:pt idx="1551">
                  <c:v>1551</c:v>
                </c:pt>
                <c:pt idx="1552">
                  <c:v>1552</c:v>
                </c:pt>
                <c:pt idx="1553">
                  <c:v>1553</c:v>
                </c:pt>
                <c:pt idx="1554">
                  <c:v>1554</c:v>
                </c:pt>
                <c:pt idx="1555">
                  <c:v>1555</c:v>
                </c:pt>
                <c:pt idx="1556">
                  <c:v>1556</c:v>
                </c:pt>
                <c:pt idx="1557">
                  <c:v>1557</c:v>
                </c:pt>
                <c:pt idx="1558">
                  <c:v>1558</c:v>
                </c:pt>
                <c:pt idx="1559">
                  <c:v>1559</c:v>
                </c:pt>
                <c:pt idx="1560">
                  <c:v>1560</c:v>
                </c:pt>
                <c:pt idx="1561">
                  <c:v>1561</c:v>
                </c:pt>
                <c:pt idx="1562">
                  <c:v>1562</c:v>
                </c:pt>
                <c:pt idx="1563">
                  <c:v>1563</c:v>
                </c:pt>
                <c:pt idx="1564">
                  <c:v>1564</c:v>
                </c:pt>
                <c:pt idx="1565">
                  <c:v>1565</c:v>
                </c:pt>
                <c:pt idx="1566">
                  <c:v>1566</c:v>
                </c:pt>
                <c:pt idx="1567">
                  <c:v>1567</c:v>
                </c:pt>
                <c:pt idx="1568">
                  <c:v>1568</c:v>
                </c:pt>
                <c:pt idx="1569">
                  <c:v>1569</c:v>
                </c:pt>
                <c:pt idx="1570">
                  <c:v>1570</c:v>
                </c:pt>
                <c:pt idx="1571">
                  <c:v>1571</c:v>
                </c:pt>
                <c:pt idx="1572">
                  <c:v>1572</c:v>
                </c:pt>
                <c:pt idx="1573">
                  <c:v>1573</c:v>
                </c:pt>
                <c:pt idx="1574">
                  <c:v>1574</c:v>
                </c:pt>
                <c:pt idx="1575">
                  <c:v>1575</c:v>
                </c:pt>
                <c:pt idx="1576">
                  <c:v>1576</c:v>
                </c:pt>
                <c:pt idx="1577">
                  <c:v>1577</c:v>
                </c:pt>
                <c:pt idx="1578">
                  <c:v>1578</c:v>
                </c:pt>
                <c:pt idx="1579">
                  <c:v>1579</c:v>
                </c:pt>
                <c:pt idx="1580">
                  <c:v>1580</c:v>
                </c:pt>
                <c:pt idx="1581">
                  <c:v>1581</c:v>
                </c:pt>
                <c:pt idx="1582">
                  <c:v>1582</c:v>
                </c:pt>
                <c:pt idx="1583">
                  <c:v>1583</c:v>
                </c:pt>
                <c:pt idx="1584">
                  <c:v>1584</c:v>
                </c:pt>
                <c:pt idx="1585">
                  <c:v>1585</c:v>
                </c:pt>
                <c:pt idx="1586">
                  <c:v>1586</c:v>
                </c:pt>
                <c:pt idx="1587">
                  <c:v>1587</c:v>
                </c:pt>
                <c:pt idx="1588">
                  <c:v>1588</c:v>
                </c:pt>
                <c:pt idx="1589">
                  <c:v>1589</c:v>
                </c:pt>
                <c:pt idx="1590">
                  <c:v>1590</c:v>
                </c:pt>
                <c:pt idx="1591">
                  <c:v>1591</c:v>
                </c:pt>
                <c:pt idx="1592">
                  <c:v>1592</c:v>
                </c:pt>
                <c:pt idx="1593">
                  <c:v>1593</c:v>
                </c:pt>
                <c:pt idx="1594">
                  <c:v>1594</c:v>
                </c:pt>
                <c:pt idx="1595">
                  <c:v>1595</c:v>
                </c:pt>
                <c:pt idx="1596">
                  <c:v>1596</c:v>
                </c:pt>
                <c:pt idx="1597">
                  <c:v>1597</c:v>
                </c:pt>
                <c:pt idx="1598">
                  <c:v>1598</c:v>
                </c:pt>
                <c:pt idx="1599">
                  <c:v>1599</c:v>
                </c:pt>
                <c:pt idx="1600">
                  <c:v>1600</c:v>
                </c:pt>
                <c:pt idx="1601">
                  <c:v>1601</c:v>
                </c:pt>
                <c:pt idx="1602">
                  <c:v>1602</c:v>
                </c:pt>
                <c:pt idx="1603">
                  <c:v>1603</c:v>
                </c:pt>
                <c:pt idx="1604">
                  <c:v>1604</c:v>
                </c:pt>
                <c:pt idx="1605">
                  <c:v>1605</c:v>
                </c:pt>
                <c:pt idx="1606">
                  <c:v>1606</c:v>
                </c:pt>
                <c:pt idx="1607">
                  <c:v>1607</c:v>
                </c:pt>
                <c:pt idx="1608">
                  <c:v>1608</c:v>
                </c:pt>
                <c:pt idx="1609">
                  <c:v>1609</c:v>
                </c:pt>
                <c:pt idx="1610">
                  <c:v>1610</c:v>
                </c:pt>
                <c:pt idx="1611">
                  <c:v>1611</c:v>
                </c:pt>
                <c:pt idx="1612">
                  <c:v>1612</c:v>
                </c:pt>
                <c:pt idx="1613">
                  <c:v>1613</c:v>
                </c:pt>
                <c:pt idx="1614">
                  <c:v>1614</c:v>
                </c:pt>
                <c:pt idx="1615">
                  <c:v>1615</c:v>
                </c:pt>
                <c:pt idx="1616">
                  <c:v>1616</c:v>
                </c:pt>
                <c:pt idx="1617">
                  <c:v>1617</c:v>
                </c:pt>
                <c:pt idx="1618">
                  <c:v>1618</c:v>
                </c:pt>
                <c:pt idx="1619">
                  <c:v>1619</c:v>
                </c:pt>
                <c:pt idx="1620">
                  <c:v>1620</c:v>
                </c:pt>
                <c:pt idx="1621">
                  <c:v>1621</c:v>
                </c:pt>
                <c:pt idx="1622">
                  <c:v>1622</c:v>
                </c:pt>
                <c:pt idx="1623">
                  <c:v>1623</c:v>
                </c:pt>
                <c:pt idx="1624">
                  <c:v>1624</c:v>
                </c:pt>
                <c:pt idx="1625">
                  <c:v>1625</c:v>
                </c:pt>
                <c:pt idx="1626">
                  <c:v>1626</c:v>
                </c:pt>
                <c:pt idx="1627">
                  <c:v>1627</c:v>
                </c:pt>
                <c:pt idx="1628">
                  <c:v>1628</c:v>
                </c:pt>
                <c:pt idx="1629">
                  <c:v>1629</c:v>
                </c:pt>
                <c:pt idx="1630">
                  <c:v>1630</c:v>
                </c:pt>
                <c:pt idx="1631">
                  <c:v>1631</c:v>
                </c:pt>
                <c:pt idx="1632">
                  <c:v>1632</c:v>
                </c:pt>
                <c:pt idx="1633">
                  <c:v>1633</c:v>
                </c:pt>
                <c:pt idx="1634">
                  <c:v>1634</c:v>
                </c:pt>
                <c:pt idx="1635">
                  <c:v>1635</c:v>
                </c:pt>
                <c:pt idx="1636">
                  <c:v>1636</c:v>
                </c:pt>
                <c:pt idx="1637">
                  <c:v>1637</c:v>
                </c:pt>
                <c:pt idx="1638">
                  <c:v>1638</c:v>
                </c:pt>
                <c:pt idx="1639">
                  <c:v>1639</c:v>
                </c:pt>
                <c:pt idx="1640">
                  <c:v>1640</c:v>
                </c:pt>
                <c:pt idx="1641">
                  <c:v>1641</c:v>
                </c:pt>
                <c:pt idx="1642">
                  <c:v>1642</c:v>
                </c:pt>
                <c:pt idx="1643">
                  <c:v>1643</c:v>
                </c:pt>
                <c:pt idx="1644">
                  <c:v>1644</c:v>
                </c:pt>
                <c:pt idx="1645">
                  <c:v>1645</c:v>
                </c:pt>
                <c:pt idx="1646">
                  <c:v>1646</c:v>
                </c:pt>
                <c:pt idx="1647">
                  <c:v>1647</c:v>
                </c:pt>
                <c:pt idx="1648">
                  <c:v>1648</c:v>
                </c:pt>
                <c:pt idx="1649">
                  <c:v>1649</c:v>
                </c:pt>
                <c:pt idx="1650">
                  <c:v>1650</c:v>
                </c:pt>
                <c:pt idx="1651">
                  <c:v>1651</c:v>
                </c:pt>
                <c:pt idx="1652">
                  <c:v>1652</c:v>
                </c:pt>
                <c:pt idx="1653">
                  <c:v>1653</c:v>
                </c:pt>
                <c:pt idx="1654">
                  <c:v>1654</c:v>
                </c:pt>
                <c:pt idx="1655">
                  <c:v>1655</c:v>
                </c:pt>
                <c:pt idx="1656">
                  <c:v>1656</c:v>
                </c:pt>
                <c:pt idx="1657">
                  <c:v>1657</c:v>
                </c:pt>
                <c:pt idx="1658">
                  <c:v>1658</c:v>
                </c:pt>
                <c:pt idx="1659">
                  <c:v>1659</c:v>
                </c:pt>
                <c:pt idx="1660">
                  <c:v>1660</c:v>
                </c:pt>
                <c:pt idx="1661">
                  <c:v>1661</c:v>
                </c:pt>
                <c:pt idx="1662">
                  <c:v>1662</c:v>
                </c:pt>
                <c:pt idx="1663">
                  <c:v>1663</c:v>
                </c:pt>
                <c:pt idx="1664">
                  <c:v>1664</c:v>
                </c:pt>
                <c:pt idx="1665">
                  <c:v>1665</c:v>
                </c:pt>
                <c:pt idx="1666">
                  <c:v>1666</c:v>
                </c:pt>
                <c:pt idx="1667">
                  <c:v>1667</c:v>
                </c:pt>
                <c:pt idx="1668">
                  <c:v>1668</c:v>
                </c:pt>
                <c:pt idx="1669">
                  <c:v>1669</c:v>
                </c:pt>
                <c:pt idx="1670">
                  <c:v>1670</c:v>
                </c:pt>
                <c:pt idx="1671">
                  <c:v>1671</c:v>
                </c:pt>
                <c:pt idx="1672">
                  <c:v>1672</c:v>
                </c:pt>
                <c:pt idx="1673">
                  <c:v>1673</c:v>
                </c:pt>
                <c:pt idx="1674">
                  <c:v>1674</c:v>
                </c:pt>
                <c:pt idx="1675">
                  <c:v>1675</c:v>
                </c:pt>
                <c:pt idx="1676">
                  <c:v>1676</c:v>
                </c:pt>
                <c:pt idx="1677">
                  <c:v>1677</c:v>
                </c:pt>
                <c:pt idx="1678">
                  <c:v>1678</c:v>
                </c:pt>
                <c:pt idx="1679">
                  <c:v>1679</c:v>
                </c:pt>
                <c:pt idx="1680">
                  <c:v>1680</c:v>
                </c:pt>
                <c:pt idx="1681">
                  <c:v>1681</c:v>
                </c:pt>
                <c:pt idx="1682">
                  <c:v>1682</c:v>
                </c:pt>
                <c:pt idx="1683">
                  <c:v>1683</c:v>
                </c:pt>
                <c:pt idx="1684">
                  <c:v>1684</c:v>
                </c:pt>
                <c:pt idx="1685">
                  <c:v>1685</c:v>
                </c:pt>
                <c:pt idx="1686">
                  <c:v>1686</c:v>
                </c:pt>
                <c:pt idx="1687">
                  <c:v>1687</c:v>
                </c:pt>
                <c:pt idx="1688">
                  <c:v>1688</c:v>
                </c:pt>
                <c:pt idx="1689">
                  <c:v>1689</c:v>
                </c:pt>
                <c:pt idx="1690">
                  <c:v>1690</c:v>
                </c:pt>
                <c:pt idx="1691">
                  <c:v>1691</c:v>
                </c:pt>
                <c:pt idx="1692">
                  <c:v>1692</c:v>
                </c:pt>
                <c:pt idx="1693">
                  <c:v>1693</c:v>
                </c:pt>
                <c:pt idx="1694">
                  <c:v>1694</c:v>
                </c:pt>
                <c:pt idx="1695">
                  <c:v>1695</c:v>
                </c:pt>
                <c:pt idx="1696">
                  <c:v>1696</c:v>
                </c:pt>
                <c:pt idx="1697">
                  <c:v>1697</c:v>
                </c:pt>
                <c:pt idx="1698">
                  <c:v>1698</c:v>
                </c:pt>
                <c:pt idx="1699">
                  <c:v>1699</c:v>
                </c:pt>
                <c:pt idx="1700">
                  <c:v>1700</c:v>
                </c:pt>
                <c:pt idx="1701">
                  <c:v>1701</c:v>
                </c:pt>
                <c:pt idx="1702">
                  <c:v>1702</c:v>
                </c:pt>
                <c:pt idx="1703">
                  <c:v>1703</c:v>
                </c:pt>
                <c:pt idx="1704">
                  <c:v>1704</c:v>
                </c:pt>
                <c:pt idx="1705">
                  <c:v>1705</c:v>
                </c:pt>
                <c:pt idx="1706">
                  <c:v>1706</c:v>
                </c:pt>
                <c:pt idx="1707">
                  <c:v>1707</c:v>
                </c:pt>
                <c:pt idx="1708">
                  <c:v>1708</c:v>
                </c:pt>
                <c:pt idx="1709">
                  <c:v>1709</c:v>
                </c:pt>
                <c:pt idx="1710">
                  <c:v>1710</c:v>
                </c:pt>
                <c:pt idx="1711">
                  <c:v>1711</c:v>
                </c:pt>
                <c:pt idx="1712">
                  <c:v>1712</c:v>
                </c:pt>
                <c:pt idx="1713">
                  <c:v>1713</c:v>
                </c:pt>
                <c:pt idx="1714">
                  <c:v>1714</c:v>
                </c:pt>
                <c:pt idx="1715">
                  <c:v>1715</c:v>
                </c:pt>
                <c:pt idx="1716">
                  <c:v>1716</c:v>
                </c:pt>
                <c:pt idx="1717">
                  <c:v>1717</c:v>
                </c:pt>
                <c:pt idx="1718">
                  <c:v>1718</c:v>
                </c:pt>
                <c:pt idx="1719">
                  <c:v>1719</c:v>
                </c:pt>
                <c:pt idx="1720">
                  <c:v>1720</c:v>
                </c:pt>
                <c:pt idx="1721">
                  <c:v>1721</c:v>
                </c:pt>
                <c:pt idx="1722">
                  <c:v>1722</c:v>
                </c:pt>
                <c:pt idx="1723">
                  <c:v>1723</c:v>
                </c:pt>
                <c:pt idx="1724">
                  <c:v>1724</c:v>
                </c:pt>
                <c:pt idx="1725">
                  <c:v>1725</c:v>
                </c:pt>
                <c:pt idx="1726">
                  <c:v>1726</c:v>
                </c:pt>
                <c:pt idx="1727">
                  <c:v>1727</c:v>
                </c:pt>
                <c:pt idx="1728">
                  <c:v>1728</c:v>
                </c:pt>
                <c:pt idx="1729">
                  <c:v>1729</c:v>
                </c:pt>
                <c:pt idx="1730">
                  <c:v>1730</c:v>
                </c:pt>
                <c:pt idx="1731">
                  <c:v>1731</c:v>
                </c:pt>
                <c:pt idx="1732">
                  <c:v>1732</c:v>
                </c:pt>
                <c:pt idx="1733">
                  <c:v>1733</c:v>
                </c:pt>
                <c:pt idx="1734">
                  <c:v>1734</c:v>
                </c:pt>
                <c:pt idx="1735">
                  <c:v>1735</c:v>
                </c:pt>
                <c:pt idx="1736">
                  <c:v>1736</c:v>
                </c:pt>
                <c:pt idx="1737">
                  <c:v>1737</c:v>
                </c:pt>
                <c:pt idx="1738">
                  <c:v>1738</c:v>
                </c:pt>
                <c:pt idx="1739">
                  <c:v>1739</c:v>
                </c:pt>
                <c:pt idx="1740">
                  <c:v>1740</c:v>
                </c:pt>
                <c:pt idx="1741">
                  <c:v>1741</c:v>
                </c:pt>
                <c:pt idx="1742">
                  <c:v>1742</c:v>
                </c:pt>
                <c:pt idx="1743">
                  <c:v>1743</c:v>
                </c:pt>
                <c:pt idx="1744">
                  <c:v>1744</c:v>
                </c:pt>
                <c:pt idx="1745">
                  <c:v>1745</c:v>
                </c:pt>
                <c:pt idx="1746">
                  <c:v>1746</c:v>
                </c:pt>
                <c:pt idx="1747">
                  <c:v>1747</c:v>
                </c:pt>
                <c:pt idx="1748">
                  <c:v>1748</c:v>
                </c:pt>
                <c:pt idx="1749">
                  <c:v>1749</c:v>
                </c:pt>
                <c:pt idx="1750">
                  <c:v>1750</c:v>
                </c:pt>
                <c:pt idx="1751">
                  <c:v>1751</c:v>
                </c:pt>
                <c:pt idx="1752">
                  <c:v>1752</c:v>
                </c:pt>
                <c:pt idx="1753">
                  <c:v>1753</c:v>
                </c:pt>
                <c:pt idx="1754">
                  <c:v>1754</c:v>
                </c:pt>
                <c:pt idx="1755">
                  <c:v>1755</c:v>
                </c:pt>
                <c:pt idx="1756">
                  <c:v>1756</c:v>
                </c:pt>
                <c:pt idx="1757">
                  <c:v>1757</c:v>
                </c:pt>
                <c:pt idx="1758">
                  <c:v>1758</c:v>
                </c:pt>
                <c:pt idx="1759">
                  <c:v>1759</c:v>
                </c:pt>
                <c:pt idx="1760">
                  <c:v>1760</c:v>
                </c:pt>
                <c:pt idx="1761">
                  <c:v>1761</c:v>
                </c:pt>
                <c:pt idx="1762">
                  <c:v>1762</c:v>
                </c:pt>
                <c:pt idx="1763">
                  <c:v>1763</c:v>
                </c:pt>
                <c:pt idx="1764">
                  <c:v>1764</c:v>
                </c:pt>
                <c:pt idx="1765">
                  <c:v>1765</c:v>
                </c:pt>
                <c:pt idx="1766">
                  <c:v>1766</c:v>
                </c:pt>
                <c:pt idx="1767">
                  <c:v>1767</c:v>
                </c:pt>
                <c:pt idx="1768">
                  <c:v>1768</c:v>
                </c:pt>
                <c:pt idx="1769">
                  <c:v>1769</c:v>
                </c:pt>
                <c:pt idx="1770">
                  <c:v>1770</c:v>
                </c:pt>
                <c:pt idx="1771">
                  <c:v>1771</c:v>
                </c:pt>
                <c:pt idx="1772">
                  <c:v>1772</c:v>
                </c:pt>
                <c:pt idx="1773">
                  <c:v>1773</c:v>
                </c:pt>
                <c:pt idx="1774">
                  <c:v>1774</c:v>
                </c:pt>
                <c:pt idx="1775">
                  <c:v>1775</c:v>
                </c:pt>
                <c:pt idx="1776">
                  <c:v>1776</c:v>
                </c:pt>
                <c:pt idx="1777">
                  <c:v>1777</c:v>
                </c:pt>
                <c:pt idx="1778">
                  <c:v>1778</c:v>
                </c:pt>
                <c:pt idx="1779">
                  <c:v>1779</c:v>
                </c:pt>
                <c:pt idx="1780">
                  <c:v>1780</c:v>
                </c:pt>
                <c:pt idx="1781">
                  <c:v>1781</c:v>
                </c:pt>
                <c:pt idx="1782">
                  <c:v>1782</c:v>
                </c:pt>
                <c:pt idx="1783">
                  <c:v>1783</c:v>
                </c:pt>
                <c:pt idx="1784">
                  <c:v>1784</c:v>
                </c:pt>
                <c:pt idx="1785">
                  <c:v>1785</c:v>
                </c:pt>
                <c:pt idx="1786">
                  <c:v>1786</c:v>
                </c:pt>
                <c:pt idx="1787">
                  <c:v>1787</c:v>
                </c:pt>
                <c:pt idx="1788">
                  <c:v>1788</c:v>
                </c:pt>
                <c:pt idx="1789">
                  <c:v>1789</c:v>
                </c:pt>
                <c:pt idx="1790">
                  <c:v>1790</c:v>
                </c:pt>
                <c:pt idx="1791">
                  <c:v>1791</c:v>
                </c:pt>
                <c:pt idx="1792">
                  <c:v>1792</c:v>
                </c:pt>
                <c:pt idx="1793">
                  <c:v>1793</c:v>
                </c:pt>
                <c:pt idx="1794">
                  <c:v>1794</c:v>
                </c:pt>
                <c:pt idx="1795">
                  <c:v>1795</c:v>
                </c:pt>
                <c:pt idx="1796">
                  <c:v>1796</c:v>
                </c:pt>
                <c:pt idx="1797">
                  <c:v>1797</c:v>
                </c:pt>
                <c:pt idx="1798">
                  <c:v>1798</c:v>
                </c:pt>
                <c:pt idx="1799">
                  <c:v>1799</c:v>
                </c:pt>
                <c:pt idx="1800">
                  <c:v>1800</c:v>
                </c:pt>
                <c:pt idx="1801">
                  <c:v>1801</c:v>
                </c:pt>
                <c:pt idx="1802">
                  <c:v>1802</c:v>
                </c:pt>
                <c:pt idx="1803">
                  <c:v>1803</c:v>
                </c:pt>
                <c:pt idx="1804">
                  <c:v>1804</c:v>
                </c:pt>
                <c:pt idx="1805">
                  <c:v>1805</c:v>
                </c:pt>
                <c:pt idx="1806">
                  <c:v>1806</c:v>
                </c:pt>
                <c:pt idx="1807">
                  <c:v>1807</c:v>
                </c:pt>
                <c:pt idx="1808">
                  <c:v>1808</c:v>
                </c:pt>
                <c:pt idx="1809">
                  <c:v>1809</c:v>
                </c:pt>
                <c:pt idx="1810">
                  <c:v>1810</c:v>
                </c:pt>
                <c:pt idx="1811">
                  <c:v>1811</c:v>
                </c:pt>
                <c:pt idx="1812">
                  <c:v>1812</c:v>
                </c:pt>
                <c:pt idx="1813">
                  <c:v>1813</c:v>
                </c:pt>
                <c:pt idx="1814">
                  <c:v>1814</c:v>
                </c:pt>
                <c:pt idx="1815">
                  <c:v>1815</c:v>
                </c:pt>
                <c:pt idx="1816">
                  <c:v>1816</c:v>
                </c:pt>
                <c:pt idx="1817">
                  <c:v>1817</c:v>
                </c:pt>
                <c:pt idx="1818">
                  <c:v>1818</c:v>
                </c:pt>
                <c:pt idx="1819">
                  <c:v>1819</c:v>
                </c:pt>
                <c:pt idx="1820">
                  <c:v>1820</c:v>
                </c:pt>
                <c:pt idx="1821">
                  <c:v>1821</c:v>
                </c:pt>
                <c:pt idx="1822">
                  <c:v>1822</c:v>
                </c:pt>
                <c:pt idx="1823">
                  <c:v>1823</c:v>
                </c:pt>
                <c:pt idx="1824">
                  <c:v>1824</c:v>
                </c:pt>
                <c:pt idx="1825">
                  <c:v>1825</c:v>
                </c:pt>
                <c:pt idx="1826">
                  <c:v>1826</c:v>
                </c:pt>
                <c:pt idx="1827">
                  <c:v>1827</c:v>
                </c:pt>
                <c:pt idx="1828">
                  <c:v>1828</c:v>
                </c:pt>
                <c:pt idx="1829">
                  <c:v>1829</c:v>
                </c:pt>
                <c:pt idx="1830">
                  <c:v>1830</c:v>
                </c:pt>
                <c:pt idx="1831">
                  <c:v>1831</c:v>
                </c:pt>
                <c:pt idx="1832">
                  <c:v>1832</c:v>
                </c:pt>
                <c:pt idx="1833">
                  <c:v>1833</c:v>
                </c:pt>
                <c:pt idx="1834">
                  <c:v>1834</c:v>
                </c:pt>
                <c:pt idx="1835">
                  <c:v>1835</c:v>
                </c:pt>
                <c:pt idx="1836">
                  <c:v>1836</c:v>
                </c:pt>
                <c:pt idx="1837">
                  <c:v>1837</c:v>
                </c:pt>
                <c:pt idx="1838">
                  <c:v>1838</c:v>
                </c:pt>
                <c:pt idx="1839">
                  <c:v>1839</c:v>
                </c:pt>
                <c:pt idx="1840">
                  <c:v>1840</c:v>
                </c:pt>
                <c:pt idx="1841">
                  <c:v>1841</c:v>
                </c:pt>
                <c:pt idx="1842">
                  <c:v>1842</c:v>
                </c:pt>
                <c:pt idx="1843">
                  <c:v>1843</c:v>
                </c:pt>
                <c:pt idx="1844">
                  <c:v>1844</c:v>
                </c:pt>
                <c:pt idx="1845">
                  <c:v>1845</c:v>
                </c:pt>
                <c:pt idx="1846">
                  <c:v>1846</c:v>
                </c:pt>
                <c:pt idx="1847">
                  <c:v>1847</c:v>
                </c:pt>
                <c:pt idx="1848">
                  <c:v>1848</c:v>
                </c:pt>
                <c:pt idx="1849">
                  <c:v>1849</c:v>
                </c:pt>
                <c:pt idx="1850">
                  <c:v>1850</c:v>
                </c:pt>
                <c:pt idx="1851">
                  <c:v>1851</c:v>
                </c:pt>
                <c:pt idx="1852">
                  <c:v>1852</c:v>
                </c:pt>
                <c:pt idx="1853">
                  <c:v>1853</c:v>
                </c:pt>
                <c:pt idx="1854">
                  <c:v>1854</c:v>
                </c:pt>
                <c:pt idx="1855">
                  <c:v>1855</c:v>
                </c:pt>
                <c:pt idx="1856">
                  <c:v>1856</c:v>
                </c:pt>
                <c:pt idx="1857">
                  <c:v>1857</c:v>
                </c:pt>
                <c:pt idx="1858">
                  <c:v>1858</c:v>
                </c:pt>
                <c:pt idx="1859">
                  <c:v>1859</c:v>
                </c:pt>
                <c:pt idx="1860">
                  <c:v>1860</c:v>
                </c:pt>
                <c:pt idx="1861">
                  <c:v>1861</c:v>
                </c:pt>
                <c:pt idx="1862">
                  <c:v>1862</c:v>
                </c:pt>
                <c:pt idx="1863">
                  <c:v>1863</c:v>
                </c:pt>
                <c:pt idx="1864">
                  <c:v>1864</c:v>
                </c:pt>
                <c:pt idx="1865">
                  <c:v>1865</c:v>
                </c:pt>
                <c:pt idx="1866">
                  <c:v>1866</c:v>
                </c:pt>
                <c:pt idx="1867">
                  <c:v>1867</c:v>
                </c:pt>
                <c:pt idx="1868">
                  <c:v>1868</c:v>
                </c:pt>
                <c:pt idx="1869">
                  <c:v>1869</c:v>
                </c:pt>
                <c:pt idx="1870">
                  <c:v>1870</c:v>
                </c:pt>
                <c:pt idx="1871">
                  <c:v>1871</c:v>
                </c:pt>
                <c:pt idx="1872">
                  <c:v>1872</c:v>
                </c:pt>
                <c:pt idx="1873">
                  <c:v>1873</c:v>
                </c:pt>
                <c:pt idx="1874">
                  <c:v>1874</c:v>
                </c:pt>
                <c:pt idx="1875">
                  <c:v>1875</c:v>
                </c:pt>
                <c:pt idx="1876">
                  <c:v>1876</c:v>
                </c:pt>
                <c:pt idx="1877">
                  <c:v>1877</c:v>
                </c:pt>
                <c:pt idx="1878">
                  <c:v>1878</c:v>
                </c:pt>
                <c:pt idx="1879">
                  <c:v>1879</c:v>
                </c:pt>
                <c:pt idx="1880">
                  <c:v>1880</c:v>
                </c:pt>
                <c:pt idx="1881">
                  <c:v>1881</c:v>
                </c:pt>
                <c:pt idx="1882">
                  <c:v>1882</c:v>
                </c:pt>
                <c:pt idx="1883">
                  <c:v>1883</c:v>
                </c:pt>
                <c:pt idx="1884">
                  <c:v>1884</c:v>
                </c:pt>
                <c:pt idx="1885">
                  <c:v>1885</c:v>
                </c:pt>
                <c:pt idx="1886">
                  <c:v>1886</c:v>
                </c:pt>
                <c:pt idx="1887">
                  <c:v>1887</c:v>
                </c:pt>
                <c:pt idx="1888">
                  <c:v>1888</c:v>
                </c:pt>
                <c:pt idx="1889">
                  <c:v>1889</c:v>
                </c:pt>
                <c:pt idx="1890">
                  <c:v>1890</c:v>
                </c:pt>
                <c:pt idx="1891">
                  <c:v>1891</c:v>
                </c:pt>
                <c:pt idx="1892">
                  <c:v>1892</c:v>
                </c:pt>
                <c:pt idx="1893">
                  <c:v>1893</c:v>
                </c:pt>
                <c:pt idx="1894">
                  <c:v>1894</c:v>
                </c:pt>
                <c:pt idx="1895">
                  <c:v>1895</c:v>
                </c:pt>
                <c:pt idx="1896">
                  <c:v>1896</c:v>
                </c:pt>
                <c:pt idx="1897">
                  <c:v>1897</c:v>
                </c:pt>
                <c:pt idx="1898">
                  <c:v>1898</c:v>
                </c:pt>
                <c:pt idx="1899">
                  <c:v>1899</c:v>
                </c:pt>
                <c:pt idx="1900">
                  <c:v>1900</c:v>
                </c:pt>
                <c:pt idx="1901">
                  <c:v>1901</c:v>
                </c:pt>
                <c:pt idx="1902">
                  <c:v>1902</c:v>
                </c:pt>
                <c:pt idx="1903">
                  <c:v>1903</c:v>
                </c:pt>
                <c:pt idx="1904">
                  <c:v>1904</c:v>
                </c:pt>
                <c:pt idx="1905">
                  <c:v>1905</c:v>
                </c:pt>
                <c:pt idx="1906">
                  <c:v>1906</c:v>
                </c:pt>
                <c:pt idx="1907">
                  <c:v>1907</c:v>
                </c:pt>
                <c:pt idx="1908">
                  <c:v>1908</c:v>
                </c:pt>
                <c:pt idx="1909">
                  <c:v>1909</c:v>
                </c:pt>
                <c:pt idx="1910">
                  <c:v>1910</c:v>
                </c:pt>
                <c:pt idx="1911">
                  <c:v>1911</c:v>
                </c:pt>
                <c:pt idx="1912">
                  <c:v>1912</c:v>
                </c:pt>
                <c:pt idx="1913">
                  <c:v>1913</c:v>
                </c:pt>
                <c:pt idx="1914">
                  <c:v>1914</c:v>
                </c:pt>
                <c:pt idx="1915">
                  <c:v>1915</c:v>
                </c:pt>
                <c:pt idx="1916">
                  <c:v>1916</c:v>
                </c:pt>
                <c:pt idx="1917">
                  <c:v>1917</c:v>
                </c:pt>
                <c:pt idx="1918">
                  <c:v>1918</c:v>
                </c:pt>
                <c:pt idx="1919">
                  <c:v>1919</c:v>
                </c:pt>
                <c:pt idx="1920">
                  <c:v>1920</c:v>
                </c:pt>
                <c:pt idx="1921">
                  <c:v>1921</c:v>
                </c:pt>
                <c:pt idx="1922">
                  <c:v>1922</c:v>
                </c:pt>
                <c:pt idx="1923">
                  <c:v>1923</c:v>
                </c:pt>
                <c:pt idx="1924">
                  <c:v>1924</c:v>
                </c:pt>
                <c:pt idx="1925">
                  <c:v>1925</c:v>
                </c:pt>
                <c:pt idx="1926">
                  <c:v>1926</c:v>
                </c:pt>
                <c:pt idx="1927">
                  <c:v>1927</c:v>
                </c:pt>
                <c:pt idx="1928">
                  <c:v>1928</c:v>
                </c:pt>
                <c:pt idx="1929">
                  <c:v>1929</c:v>
                </c:pt>
                <c:pt idx="1930">
                  <c:v>1930</c:v>
                </c:pt>
                <c:pt idx="1931">
                  <c:v>1931</c:v>
                </c:pt>
                <c:pt idx="1932">
                  <c:v>1932</c:v>
                </c:pt>
                <c:pt idx="1933">
                  <c:v>1933</c:v>
                </c:pt>
                <c:pt idx="1934">
                  <c:v>1934</c:v>
                </c:pt>
                <c:pt idx="1935">
                  <c:v>1935</c:v>
                </c:pt>
                <c:pt idx="1936">
                  <c:v>1936</c:v>
                </c:pt>
                <c:pt idx="1937">
                  <c:v>1937</c:v>
                </c:pt>
                <c:pt idx="1938">
                  <c:v>1938</c:v>
                </c:pt>
                <c:pt idx="1939">
                  <c:v>1939</c:v>
                </c:pt>
                <c:pt idx="1940">
                  <c:v>1940</c:v>
                </c:pt>
                <c:pt idx="1941">
                  <c:v>1941</c:v>
                </c:pt>
                <c:pt idx="1942">
                  <c:v>1942</c:v>
                </c:pt>
                <c:pt idx="1943">
                  <c:v>1943</c:v>
                </c:pt>
                <c:pt idx="1944">
                  <c:v>1944</c:v>
                </c:pt>
                <c:pt idx="1945">
                  <c:v>1945</c:v>
                </c:pt>
                <c:pt idx="1946">
                  <c:v>1946</c:v>
                </c:pt>
                <c:pt idx="1947">
                  <c:v>1947</c:v>
                </c:pt>
                <c:pt idx="1948">
                  <c:v>1948</c:v>
                </c:pt>
                <c:pt idx="1949">
                  <c:v>1949</c:v>
                </c:pt>
                <c:pt idx="1950">
                  <c:v>1950</c:v>
                </c:pt>
                <c:pt idx="1951">
                  <c:v>1951</c:v>
                </c:pt>
                <c:pt idx="1952">
                  <c:v>1952</c:v>
                </c:pt>
                <c:pt idx="1953">
                  <c:v>1953</c:v>
                </c:pt>
                <c:pt idx="1954">
                  <c:v>1954</c:v>
                </c:pt>
                <c:pt idx="1955">
                  <c:v>1955</c:v>
                </c:pt>
                <c:pt idx="1956">
                  <c:v>1956</c:v>
                </c:pt>
                <c:pt idx="1957">
                  <c:v>1957</c:v>
                </c:pt>
                <c:pt idx="1958">
                  <c:v>1958</c:v>
                </c:pt>
                <c:pt idx="1959">
                  <c:v>1959</c:v>
                </c:pt>
                <c:pt idx="1960">
                  <c:v>1960</c:v>
                </c:pt>
                <c:pt idx="1961">
                  <c:v>1961</c:v>
                </c:pt>
                <c:pt idx="1962">
                  <c:v>1962</c:v>
                </c:pt>
                <c:pt idx="1963">
                  <c:v>1963</c:v>
                </c:pt>
                <c:pt idx="1964">
                  <c:v>1964</c:v>
                </c:pt>
                <c:pt idx="1965">
                  <c:v>1965</c:v>
                </c:pt>
                <c:pt idx="1966">
                  <c:v>1966</c:v>
                </c:pt>
                <c:pt idx="1967">
                  <c:v>1967</c:v>
                </c:pt>
                <c:pt idx="1968">
                  <c:v>1968</c:v>
                </c:pt>
                <c:pt idx="1969">
                  <c:v>1969</c:v>
                </c:pt>
                <c:pt idx="1970">
                  <c:v>1970</c:v>
                </c:pt>
                <c:pt idx="1971">
                  <c:v>1971</c:v>
                </c:pt>
                <c:pt idx="1972">
                  <c:v>1972</c:v>
                </c:pt>
                <c:pt idx="1973">
                  <c:v>1973</c:v>
                </c:pt>
                <c:pt idx="1974">
                  <c:v>1974</c:v>
                </c:pt>
                <c:pt idx="1975">
                  <c:v>1975</c:v>
                </c:pt>
                <c:pt idx="1976">
                  <c:v>1976</c:v>
                </c:pt>
                <c:pt idx="1977">
                  <c:v>1977</c:v>
                </c:pt>
                <c:pt idx="1978">
                  <c:v>1978</c:v>
                </c:pt>
                <c:pt idx="1979">
                  <c:v>1979</c:v>
                </c:pt>
                <c:pt idx="1980">
                  <c:v>1980</c:v>
                </c:pt>
                <c:pt idx="1981">
                  <c:v>1981</c:v>
                </c:pt>
                <c:pt idx="1982">
                  <c:v>1982</c:v>
                </c:pt>
                <c:pt idx="1983">
                  <c:v>1983</c:v>
                </c:pt>
                <c:pt idx="1984">
                  <c:v>1984</c:v>
                </c:pt>
                <c:pt idx="1985">
                  <c:v>1985</c:v>
                </c:pt>
                <c:pt idx="1986">
                  <c:v>1986</c:v>
                </c:pt>
                <c:pt idx="1987">
                  <c:v>1987</c:v>
                </c:pt>
                <c:pt idx="1988">
                  <c:v>1988</c:v>
                </c:pt>
                <c:pt idx="1989">
                  <c:v>1989</c:v>
                </c:pt>
                <c:pt idx="1990">
                  <c:v>1990</c:v>
                </c:pt>
                <c:pt idx="1991">
                  <c:v>1991</c:v>
                </c:pt>
                <c:pt idx="1992">
                  <c:v>1992</c:v>
                </c:pt>
                <c:pt idx="1993">
                  <c:v>1993</c:v>
                </c:pt>
                <c:pt idx="1994">
                  <c:v>1994</c:v>
                </c:pt>
                <c:pt idx="1995">
                  <c:v>1995</c:v>
                </c:pt>
                <c:pt idx="1996">
                  <c:v>1996</c:v>
                </c:pt>
                <c:pt idx="1997">
                  <c:v>1997</c:v>
                </c:pt>
                <c:pt idx="1998">
                  <c:v>1998</c:v>
                </c:pt>
                <c:pt idx="1999">
                  <c:v>1999</c:v>
                </c:pt>
                <c:pt idx="2000">
                  <c:v>2000</c:v>
                </c:pt>
                <c:pt idx="2001">
                  <c:v>2001</c:v>
                </c:pt>
                <c:pt idx="2002">
                  <c:v>2002</c:v>
                </c:pt>
                <c:pt idx="2003">
                  <c:v>2003</c:v>
                </c:pt>
                <c:pt idx="2004">
                  <c:v>2004</c:v>
                </c:pt>
                <c:pt idx="2005">
                  <c:v>2005</c:v>
                </c:pt>
                <c:pt idx="2006">
                  <c:v>2006</c:v>
                </c:pt>
                <c:pt idx="2007">
                  <c:v>2007</c:v>
                </c:pt>
                <c:pt idx="2008">
                  <c:v>2008</c:v>
                </c:pt>
                <c:pt idx="2009">
                  <c:v>2009</c:v>
                </c:pt>
                <c:pt idx="2010">
                  <c:v>2010</c:v>
                </c:pt>
                <c:pt idx="2011">
                  <c:v>2011</c:v>
                </c:pt>
                <c:pt idx="2012">
                  <c:v>2012</c:v>
                </c:pt>
                <c:pt idx="2013">
                  <c:v>2013</c:v>
                </c:pt>
                <c:pt idx="2014">
                  <c:v>2014</c:v>
                </c:pt>
                <c:pt idx="2015">
                  <c:v>2015</c:v>
                </c:pt>
                <c:pt idx="2016">
                  <c:v>2016</c:v>
                </c:pt>
                <c:pt idx="2017">
                  <c:v>2017</c:v>
                </c:pt>
                <c:pt idx="2018">
                  <c:v>2018</c:v>
                </c:pt>
                <c:pt idx="2019">
                  <c:v>2019</c:v>
                </c:pt>
                <c:pt idx="2020">
                  <c:v>2020</c:v>
                </c:pt>
                <c:pt idx="2021">
                  <c:v>2021</c:v>
                </c:pt>
                <c:pt idx="2022">
                  <c:v>2022</c:v>
                </c:pt>
                <c:pt idx="2023">
                  <c:v>2023</c:v>
                </c:pt>
                <c:pt idx="2024">
                  <c:v>2024</c:v>
                </c:pt>
                <c:pt idx="2025">
                  <c:v>2025</c:v>
                </c:pt>
                <c:pt idx="2026">
                  <c:v>2026</c:v>
                </c:pt>
                <c:pt idx="2027">
                  <c:v>2027</c:v>
                </c:pt>
                <c:pt idx="2028">
                  <c:v>2028</c:v>
                </c:pt>
                <c:pt idx="2029">
                  <c:v>2029</c:v>
                </c:pt>
                <c:pt idx="2030">
                  <c:v>2030</c:v>
                </c:pt>
                <c:pt idx="2031">
                  <c:v>2031</c:v>
                </c:pt>
                <c:pt idx="2032">
                  <c:v>2032</c:v>
                </c:pt>
                <c:pt idx="2033">
                  <c:v>2033</c:v>
                </c:pt>
                <c:pt idx="2034">
                  <c:v>2034</c:v>
                </c:pt>
                <c:pt idx="2035">
                  <c:v>2035</c:v>
                </c:pt>
                <c:pt idx="2036">
                  <c:v>2036</c:v>
                </c:pt>
                <c:pt idx="2037">
                  <c:v>2037</c:v>
                </c:pt>
                <c:pt idx="2038">
                  <c:v>2038</c:v>
                </c:pt>
                <c:pt idx="2039">
                  <c:v>2039</c:v>
                </c:pt>
                <c:pt idx="2040">
                  <c:v>2040</c:v>
                </c:pt>
                <c:pt idx="2041">
                  <c:v>2041</c:v>
                </c:pt>
                <c:pt idx="2042">
                  <c:v>2042</c:v>
                </c:pt>
                <c:pt idx="2043">
                  <c:v>2043</c:v>
                </c:pt>
                <c:pt idx="2044">
                  <c:v>2044</c:v>
                </c:pt>
                <c:pt idx="2045">
                  <c:v>2045</c:v>
                </c:pt>
                <c:pt idx="2046">
                  <c:v>2046</c:v>
                </c:pt>
                <c:pt idx="2047">
                  <c:v>2047</c:v>
                </c:pt>
                <c:pt idx="2048">
                  <c:v>2048</c:v>
                </c:pt>
                <c:pt idx="2049">
                  <c:v>2049</c:v>
                </c:pt>
                <c:pt idx="2050">
                  <c:v>2050</c:v>
                </c:pt>
                <c:pt idx="2051">
                  <c:v>2051</c:v>
                </c:pt>
                <c:pt idx="2052">
                  <c:v>2052</c:v>
                </c:pt>
                <c:pt idx="2053">
                  <c:v>2053</c:v>
                </c:pt>
                <c:pt idx="2054">
                  <c:v>2054</c:v>
                </c:pt>
                <c:pt idx="2055">
                  <c:v>2055</c:v>
                </c:pt>
                <c:pt idx="2056">
                  <c:v>2056</c:v>
                </c:pt>
                <c:pt idx="2057">
                  <c:v>2057</c:v>
                </c:pt>
                <c:pt idx="2058">
                  <c:v>2058</c:v>
                </c:pt>
                <c:pt idx="2059">
                  <c:v>2059</c:v>
                </c:pt>
                <c:pt idx="2060">
                  <c:v>2060</c:v>
                </c:pt>
                <c:pt idx="2061">
                  <c:v>2061</c:v>
                </c:pt>
                <c:pt idx="2062">
                  <c:v>2062</c:v>
                </c:pt>
                <c:pt idx="2063">
                  <c:v>2063</c:v>
                </c:pt>
                <c:pt idx="2064">
                  <c:v>2064</c:v>
                </c:pt>
                <c:pt idx="2065">
                  <c:v>2065</c:v>
                </c:pt>
                <c:pt idx="2066">
                  <c:v>2066</c:v>
                </c:pt>
                <c:pt idx="2067">
                  <c:v>2067</c:v>
                </c:pt>
                <c:pt idx="2068">
                  <c:v>2068</c:v>
                </c:pt>
                <c:pt idx="2069">
                  <c:v>2069</c:v>
                </c:pt>
                <c:pt idx="2070">
                  <c:v>2070</c:v>
                </c:pt>
                <c:pt idx="2071">
                  <c:v>2071</c:v>
                </c:pt>
                <c:pt idx="2072">
                  <c:v>2072</c:v>
                </c:pt>
                <c:pt idx="2073">
                  <c:v>2073</c:v>
                </c:pt>
                <c:pt idx="2074">
                  <c:v>2074</c:v>
                </c:pt>
                <c:pt idx="2075">
                  <c:v>2075</c:v>
                </c:pt>
                <c:pt idx="2076">
                  <c:v>2076</c:v>
                </c:pt>
                <c:pt idx="2077">
                  <c:v>2077</c:v>
                </c:pt>
                <c:pt idx="2078">
                  <c:v>2078</c:v>
                </c:pt>
                <c:pt idx="2079">
                  <c:v>2079</c:v>
                </c:pt>
                <c:pt idx="2080">
                  <c:v>2080</c:v>
                </c:pt>
                <c:pt idx="2081">
                  <c:v>2081</c:v>
                </c:pt>
                <c:pt idx="2082">
                  <c:v>2082</c:v>
                </c:pt>
                <c:pt idx="2083">
                  <c:v>2083</c:v>
                </c:pt>
                <c:pt idx="2084">
                  <c:v>2084</c:v>
                </c:pt>
                <c:pt idx="2085">
                  <c:v>2085</c:v>
                </c:pt>
                <c:pt idx="2086">
                  <c:v>2086</c:v>
                </c:pt>
                <c:pt idx="2087">
                  <c:v>2087</c:v>
                </c:pt>
                <c:pt idx="2088">
                  <c:v>2088</c:v>
                </c:pt>
                <c:pt idx="2089">
                  <c:v>2089</c:v>
                </c:pt>
                <c:pt idx="2090">
                  <c:v>2090</c:v>
                </c:pt>
                <c:pt idx="2091">
                  <c:v>2091</c:v>
                </c:pt>
                <c:pt idx="2092">
                  <c:v>2092</c:v>
                </c:pt>
                <c:pt idx="2093">
                  <c:v>2093</c:v>
                </c:pt>
                <c:pt idx="2094">
                  <c:v>2094</c:v>
                </c:pt>
                <c:pt idx="2095">
                  <c:v>2095</c:v>
                </c:pt>
                <c:pt idx="2096">
                  <c:v>2096</c:v>
                </c:pt>
                <c:pt idx="2097">
                  <c:v>2097</c:v>
                </c:pt>
                <c:pt idx="2098">
                  <c:v>2098</c:v>
                </c:pt>
                <c:pt idx="2099">
                  <c:v>2099</c:v>
                </c:pt>
                <c:pt idx="2100">
                  <c:v>2100</c:v>
                </c:pt>
                <c:pt idx="2101">
                  <c:v>2101</c:v>
                </c:pt>
                <c:pt idx="2102">
                  <c:v>2102</c:v>
                </c:pt>
                <c:pt idx="2103">
                  <c:v>2103</c:v>
                </c:pt>
                <c:pt idx="2104">
                  <c:v>2104</c:v>
                </c:pt>
                <c:pt idx="2105">
                  <c:v>2105</c:v>
                </c:pt>
                <c:pt idx="2106">
                  <c:v>2106</c:v>
                </c:pt>
                <c:pt idx="2107">
                  <c:v>2107</c:v>
                </c:pt>
                <c:pt idx="2108">
                  <c:v>2108</c:v>
                </c:pt>
                <c:pt idx="2109">
                  <c:v>2109</c:v>
                </c:pt>
                <c:pt idx="2110">
                  <c:v>2110</c:v>
                </c:pt>
                <c:pt idx="2111">
                  <c:v>2111</c:v>
                </c:pt>
                <c:pt idx="2112">
                  <c:v>2112</c:v>
                </c:pt>
                <c:pt idx="2113">
                  <c:v>2113</c:v>
                </c:pt>
                <c:pt idx="2114">
                  <c:v>2114</c:v>
                </c:pt>
                <c:pt idx="2115">
                  <c:v>2115</c:v>
                </c:pt>
                <c:pt idx="2116">
                  <c:v>2116</c:v>
                </c:pt>
                <c:pt idx="2117">
                  <c:v>2117</c:v>
                </c:pt>
                <c:pt idx="2118">
                  <c:v>2118</c:v>
                </c:pt>
                <c:pt idx="2119">
                  <c:v>2119</c:v>
                </c:pt>
                <c:pt idx="2120">
                  <c:v>2120</c:v>
                </c:pt>
                <c:pt idx="2121">
                  <c:v>2121</c:v>
                </c:pt>
                <c:pt idx="2122">
                  <c:v>2122</c:v>
                </c:pt>
                <c:pt idx="2123">
                  <c:v>2123</c:v>
                </c:pt>
                <c:pt idx="2124">
                  <c:v>2124</c:v>
                </c:pt>
                <c:pt idx="2125">
                  <c:v>2125</c:v>
                </c:pt>
                <c:pt idx="2126">
                  <c:v>2126</c:v>
                </c:pt>
                <c:pt idx="2127">
                  <c:v>2127</c:v>
                </c:pt>
                <c:pt idx="2128">
                  <c:v>2128</c:v>
                </c:pt>
                <c:pt idx="2129">
                  <c:v>2129</c:v>
                </c:pt>
                <c:pt idx="2130">
                  <c:v>2130</c:v>
                </c:pt>
                <c:pt idx="2131">
                  <c:v>2131</c:v>
                </c:pt>
                <c:pt idx="2132">
                  <c:v>2132</c:v>
                </c:pt>
                <c:pt idx="2133">
                  <c:v>2133</c:v>
                </c:pt>
                <c:pt idx="2134">
                  <c:v>2134</c:v>
                </c:pt>
                <c:pt idx="2135">
                  <c:v>2135</c:v>
                </c:pt>
                <c:pt idx="2136">
                  <c:v>2136</c:v>
                </c:pt>
                <c:pt idx="2137">
                  <c:v>2137</c:v>
                </c:pt>
                <c:pt idx="2138">
                  <c:v>2138</c:v>
                </c:pt>
                <c:pt idx="2139">
                  <c:v>2139</c:v>
                </c:pt>
                <c:pt idx="2140">
                  <c:v>2140</c:v>
                </c:pt>
                <c:pt idx="2141">
                  <c:v>2141</c:v>
                </c:pt>
                <c:pt idx="2142">
                  <c:v>2142</c:v>
                </c:pt>
                <c:pt idx="2143">
                  <c:v>2143</c:v>
                </c:pt>
                <c:pt idx="2144">
                  <c:v>2144</c:v>
                </c:pt>
                <c:pt idx="2145">
                  <c:v>2145</c:v>
                </c:pt>
                <c:pt idx="2146">
                  <c:v>2146</c:v>
                </c:pt>
                <c:pt idx="2147">
                  <c:v>2147</c:v>
                </c:pt>
                <c:pt idx="2148">
                  <c:v>2148</c:v>
                </c:pt>
                <c:pt idx="2149">
                  <c:v>2149</c:v>
                </c:pt>
                <c:pt idx="2150">
                  <c:v>2150</c:v>
                </c:pt>
                <c:pt idx="2151">
                  <c:v>2151</c:v>
                </c:pt>
                <c:pt idx="2152">
                  <c:v>2152</c:v>
                </c:pt>
                <c:pt idx="2153">
                  <c:v>2153</c:v>
                </c:pt>
                <c:pt idx="2154">
                  <c:v>2154</c:v>
                </c:pt>
                <c:pt idx="2155">
                  <c:v>2155</c:v>
                </c:pt>
                <c:pt idx="2156">
                  <c:v>2156</c:v>
                </c:pt>
                <c:pt idx="2157">
                  <c:v>2157</c:v>
                </c:pt>
                <c:pt idx="2158">
                  <c:v>2158</c:v>
                </c:pt>
                <c:pt idx="2159">
                  <c:v>2159</c:v>
                </c:pt>
                <c:pt idx="2160">
                  <c:v>2160</c:v>
                </c:pt>
                <c:pt idx="2161">
                  <c:v>2161</c:v>
                </c:pt>
                <c:pt idx="2162">
                  <c:v>2162</c:v>
                </c:pt>
                <c:pt idx="2163">
                  <c:v>2163</c:v>
                </c:pt>
                <c:pt idx="2164">
                  <c:v>2164</c:v>
                </c:pt>
                <c:pt idx="2165">
                  <c:v>2165</c:v>
                </c:pt>
                <c:pt idx="2166">
                  <c:v>2166</c:v>
                </c:pt>
                <c:pt idx="2167">
                  <c:v>2167</c:v>
                </c:pt>
                <c:pt idx="2168">
                  <c:v>2168</c:v>
                </c:pt>
                <c:pt idx="2169">
                  <c:v>2169</c:v>
                </c:pt>
                <c:pt idx="2170">
                  <c:v>2170</c:v>
                </c:pt>
                <c:pt idx="2171">
                  <c:v>2171</c:v>
                </c:pt>
                <c:pt idx="2172">
                  <c:v>2172</c:v>
                </c:pt>
                <c:pt idx="2173">
                  <c:v>2173</c:v>
                </c:pt>
                <c:pt idx="2174">
                  <c:v>2174</c:v>
                </c:pt>
                <c:pt idx="2175">
                  <c:v>2175</c:v>
                </c:pt>
                <c:pt idx="2176">
                  <c:v>2176</c:v>
                </c:pt>
                <c:pt idx="2177">
                  <c:v>2177</c:v>
                </c:pt>
                <c:pt idx="2178">
                  <c:v>2178</c:v>
                </c:pt>
                <c:pt idx="2179">
                  <c:v>2179</c:v>
                </c:pt>
                <c:pt idx="2180">
                  <c:v>2180</c:v>
                </c:pt>
                <c:pt idx="2181">
                  <c:v>2181</c:v>
                </c:pt>
                <c:pt idx="2182">
                  <c:v>2182</c:v>
                </c:pt>
                <c:pt idx="2183">
                  <c:v>2183</c:v>
                </c:pt>
                <c:pt idx="2184">
                  <c:v>2184</c:v>
                </c:pt>
                <c:pt idx="2185">
                  <c:v>2185</c:v>
                </c:pt>
                <c:pt idx="2186">
                  <c:v>2186</c:v>
                </c:pt>
                <c:pt idx="2187">
                  <c:v>2187</c:v>
                </c:pt>
                <c:pt idx="2188">
                  <c:v>2188</c:v>
                </c:pt>
                <c:pt idx="2189">
                  <c:v>2189</c:v>
                </c:pt>
                <c:pt idx="2190">
                  <c:v>2190</c:v>
                </c:pt>
                <c:pt idx="2191">
                  <c:v>2191</c:v>
                </c:pt>
                <c:pt idx="2192">
                  <c:v>2192</c:v>
                </c:pt>
                <c:pt idx="2193">
                  <c:v>2193</c:v>
                </c:pt>
                <c:pt idx="2194">
                  <c:v>2194</c:v>
                </c:pt>
                <c:pt idx="2195">
                  <c:v>2195</c:v>
                </c:pt>
                <c:pt idx="2196">
                  <c:v>2196</c:v>
                </c:pt>
                <c:pt idx="2197">
                  <c:v>2197</c:v>
                </c:pt>
                <c:pt idx="2198">
                  <c:v>2198</c:v>
                </c:pt>
                <c:pt idx="2199">
                  <c:v>2199</c:v>
                </c:pt>
                <c:pt idx="2200">
                  <c:v>2200</c:v>
                </c:pt>
                <c:pt idx="2201">
                  <c:v>2201</c:v>
                </c:pt>
                <c:pt idx="2202">
                  <c:v>2202</c:v>
                </c:pt>
                <c:pt idx="2203">
                  <c:v>2203</c:v>
                </c:pt>
                <c:pt idx="2204">
                  <c:v>2204</c:v>
                </c:pt>
                <c:pt idx="2205">
                  <c:v>2205</c:v>
                </c:pt>
                <c:pt idx="2206">
                  <c:v>2206</c:v>
                </c:pt>
                <c:pt idx="2207">
                  <c:v>2207</c:v>
                </c:pt>
                <c:pt idx="2208">
                  <c:v>2208</c:v>
                </c:pt>
                <c:pt idx="2209">
                  <c:v>2209</c:v>
                </c:pt>
                <c:pt idx="2210">
                  <c:v>2210</c:v>
                </c:pt>
                <c:pt idx="2211">
                  <c:v>2211</c:v>
                </c:pt>
                <c:pt idx="2212">
                  <c:v>2212</c:v>
                </c:pt>
                <c:pt idx="2213">
                  <c:v>2213</c:v>
                </c:pt>
                <c:pt idx="2214">
                  <c:v>2214</c:v>
                </c:pt>
                <c:pt idx="2215">
                  <c:v>2215</c:v>
                </c:pt>
                <c:pt idx="2216">
                  <c:v>2216</c:v>
                </c:pt>
                <c:pt idx="2217">
                  <c:v>2217</c:v>
                </c:pt>
                <c:pt idx="2218">
                  <c:v>2218</c:v>
                </c:pt>
                <c:pt idx="2219">
                  <c:v>2219</c:v>
                </c:pt>
                <c:pt idx="2220">
                  <c:v>2220</c:v>
                </c:pt>
                <c:pt idx="2221">
                  <c:v>2221</c:v>
                </c:pt>
                <c:pt idx="2222">
                  <c:v>2222</c:v>
                </c:pt>
                <c:pt idx="2223">
                  <c:v>2223</c:v>
                </c:pt>
                <c:pt idx="2224">
                  <c:v>2224</c:v>
                </c:pt>
                <c:pt idx="2225">
                  <c:v>2225</c:v>
                </c:pt>
                <c:pt idx="2226">
                  <c:v>2226</c:v>
                </c:pt>
                <c:pt idx="2227">
                  <c:v>2227</c:v>
                </c:pt>
                <c:pt idx="2228">
                  <c:v>2228</c:v>
                </c:pt>
                <c:pt idx="2229">
                  <c:v>2229</c:v>
                </c:pt>
                <c:pt idx="2230">
                  <c:v>2230</c:v>
                </c:pt>
                <c:pt idx="2231">
                  <c:v>2231</c:v>
                </c:pt>
                <c:pt idx="2232">
                  <c:v>2232</c:v>
                </c:pt>
                <c:pt idx="2233">
                  <c:v>2233</c:v>
                </c:pt>
                <c:pt idx="2234">
                  <c:v>2234</c:v>
                </c:pt>
                <c:pt idx="2235">
                  <c:v>2235</c:v>
                </c:pt>
                <c:pt idx="2236">
                  <c:v>2236</c:v>
                </c:pt>
                <c:pt idx="2237">
                  <c:v>2237</c:v>
                </c:pt>
                <c:pt idx="2238">
                  <c:v>2238</c:v>
                </c:pt>
                <c:pt idx="2239">
                  <c:v>2239</c:v>
                </c:pt>
                <c:pt idx="2240">
                  <c:v>2240</c:v>
                </c:pt>
                <c:pt idx="2241">
                  <c:v>2241</c:v>
                </c:pt>
                <c:pt idx="2242">
                  <c:v>2242</c:v>
                </c:pt>
                <c:pt idx="2243">
                  <c:v>2243</c:v>
                </c:pt>
                <c:pt idx="2244">
                  <c:v>2244</c:v>
                </c:pt>
                <c:pt idx="2245">
                  <c:v>2245</c:v>
                </c:pt>
                <c:pt idx="2246">
                  <c:v>2246</c:v>
                </c:pt>
                <c:pt idx="2247">
                  <c:v>2247</c:v>
                </c:pt>
                <c:pt idx="2248">
                  <c:v>2248</c:v>
                </c:pt>
                <c:pt idx="2249">
                  <c:v>2249</c:v>
                </c:pt>
                <c:pt idx="2250">
                  <c:v>2250</c:v>
                </c:pt>
                <c:pt idx="2251">
                  <c:v>2251</c:v>
                </c:pt>
                <c:pt idx="2252">
                  <c:v>2252</c:v>
                </c:pt>
                <c:pt idx="2253">
                  <c:v>2253</c:v>
                </c:pt>
                <c:pt idx="2254">
                  <c:v>2254</c:v>
                </c:pt>
                <c:pt idx="2255">
                  <c:v>2255</c:v>
                </c:pt>
                <c:pt idx="2256">
                  <c:v>2256</c:v>
                </c:pt>
                <c:pt idx="2257">
                  <c:v>2257</c:v>
                </c:pt>
                <c:pt idx="2258">
                  <c:v>2258</c:v>
                </c:pt>
                <c:pt idx="2259">
                  <c:v>2259</c:v>
                </c:pt>
                <c:pt idx="2260">
                  <c:v>2260</c:v>
                </c:pt>
                <c:pt idx="2261">
                  <c:v>2261</c:v>
                </c:pt>
                <c:pt idx="2262">
                  <c:v>2262</c:v>
                </c:pt>
                <c:pt idx="2263">
                  <c:v>2263</c:v>
                </c:pt>
                <c:pt idx="2264">
                  <c:v>2264</c:v>
                </c:pt>
                <c:pt idx="2265">
                  <c:v>2265</c:v>
                </c:pt>
                <c:pt idx="2266">
                  <c:v>2266</c:v>
                </c:pt>
                <c:pt idx="2267">
                  <c:v>2267</c:v>
                </c:pt>
                <c:pt idx="2268">
                  <c:v>2268</c:v>
                </c:pt>
                <c:pt idx="2269">
                  <c:v>2269</c:v>
                </c:pt>
                <c:pt idx="2270">
                  <c:v>2270</c:v>
                </c:pt>
                <c:pt idx="2271">
                  <c:v>2271</c:v>
                </c:pt>
                <c:pt idx="2272">
                  <c:v>2272</c:v>
                </c:pt>
                <c:pt idx="2273">
                  <c:v>2273</c:v>
                </c:pt>
                <c:pt idx="2274">
                  <c:v>2274</c:v>
                </c:pt>
                <c:pt idx="2275">
                  <c:v>2275</c:v>
                </c:pt>
                <c:pt idx="2276">
                  <c:v>2276</c:v>
                </c:pt>
                <c:pt idx="2277">
                  <c:v>2277</c:v>
                </c:pt>
                <c:pt idx="2278">
                  <c:v>2278</c:v>
                </c:pt>
                <c:pt idx="2279">
                  <c:v>2279</c:v>
                </c:pt>
                <c:pt idx="2280">
                  <c:v>2280</c:v>
                </c:pt>
                <c:pt idx="2281">
                  <c:v>2281</c:v>
                </c:pt>
                <c:pt idx="2282">
                  <c:v>2282</c:v>
                </c:pt>
                <c:pt idx="2283">
                  <c:v>2283</c:v>
                </c:pt>
                <c:pt idx="2284">
                  <c:v>2284</c:v>
                </c:pt>
                <c:pt idx="2285">
                  <c:v>2285</c:v>
                </c:pt>
                <c:pt idx="2286">
                  <c:v>2286</c:v>
                </c:pt>
                <c:pt idx="2287">
                  <c:v>2287</c:v>
                </c:pt>
                <c:pt idx="2288">
                  <c:v>2288</c:v>
                </c:pt>
                <c:pt idx="2289">
                  <c:v>2289</c:v>
                </c:pt>
                <c:pt idx="2290">
                  <c:v>2290</c:v>
                </c:pt>
                <c:pt idx="2291">
                  <c:v>2291</c:v>
                </c:pt>
                <c:pt idx="2292">
                  <c:v>2292</c:v>
                </c:pt>
                <c:pt idx="2293">
                  <c:v>2293</c:v>
                </c:pt>
                <c:pt idx="2294">
                  <c:v>2294</c:v>
                </c:pt>
                <c:pt idx="2295">
                  <c:v>2295</c:v>
                </c:pt>
                <c:pt idx="2296">
                  <c:v>2296</c:v>
                </c:pt>
                <c:pt idx="2297">
                  <c:v>2297</c:v>
                </c:pt>
                <c:pt idx="2298">
                  <c:v>2298</c:v>
                </c:pt>
                <c:pt idx="2299">
                  <c:v>2299</c:v>
                </c:pt>
                <c:pt idx="2300">
                  <c:v>2300</c:v>
                </c:pt>
                <c:pt idx="2301">
                  <c:v>2301</c:v>
                </c:pt>
                <c:pt idx="2302">
                  <c:v>2302</c:v>
                </c:pt>
                <c:pt idx="2303">
                  <c:v>2303</c:v>
                </c:pt>
                <c:pt idx="2304">
                  <c:v>2304</c:v>
                </c:pt>
                <c:pt idx="2305">
                  <c:v>2305</c:v>
                </c:pt>
                <c:pt idx="2306">
                  <c:v>2306</c:v>
                </c:pt>
                <c:pt idx="2307">
                  <c:v>2307</c:v>
                </c:pt>
                <c:pt idx="2308">
                  <c:v>2308</c:v>
                </c:pt>
                <c:pt idx="2309">
                  <c:v>2309</c:v>
                </c:pt>
                <c:pt idx="2310">
                  <c:v>2310</c:v>
                </c:pt>
                <c:pt idx="2311">
                  <c:v>2311</c:v>
                </c:pt>
                <c:pt idx="2312">
                  <c:v>2312</c:v>
                </c:pt>
                <c:pt idx="2313">
                  <c:v>2313</c:v>
                </c:pt>
                <c:pt idx="2314">
                  <c:v>2314</c:v>
                </c:pt>
                <c:pt idx="2315">
                  <c:v>2315</c:v>
                </c:pt>
                <c:pt idx="2316">
                  <c:v>2316</c:v>
                </c:pt>
                <c:pt idx="2317">
                  <c:v>2317</c:v>
                </c:pt>
                <c:pt idx="2318">
                  <c:v>2318</c:v>
                </c:pt>
                <c:pt idx="2319">
                  <c:v>2319</c:v>
                </c:pt>
                <c:pt idx="2320">
                  <c:v>2320</c:v>
                </c:pt>
                <c:pt idx="2321">
                  <c:v>2321</c:v>
                </c:pt>
                <c:pt idx="2322">
                  <c:v>2322</c:v>
                </c:pt>
                <c:pt idx="2323">
                  <c:v>2323</c:v>
                </c:pt>
                <c:pt idx="2324">
                  <c:v>2324</c:v>
                </c:pt>
                <c:pt idx="2325">
                  <c:v>2325</c:v>
                </c:pt>
                <c:pt idx="2326">
                  <c:v>2326</c:v>
                </c:pt>
                <c:pt idx="2327">
                  <c:v>2327</c:v>
                </c:pt>
                <c:pt idx="2328">
                  <c:v>2328</c:v>
                </c:pt>
                <c:pt idx="2329">
                  <c:v>2329</c:v>
                </c:pt>
                <c:pt idx="2330">
                  <c:v>2330</c:v>
                </c:pt>
                <c:pt idx="2331">
                  <c:v>2331</c:v>
                </c:pt>
                <c:pt idx="2332">
                  <c:v>2332</c:v>
                </c:pt>
                <c:pt idx="2333">
                  <c:v>2333</c:v>
                </c:pt>
                <c:pt idx="2334">
                  <c:v>2334</c:v>
                </c:pt>
                <c:pt idx="2335">
                  <c:v>2335</c:v>
                </c:pt>
                <c:pt idx="2336">
                  <c:v>2336</c:v>
                </c:pt>
                <c:pt idx="2337">
                  <c:v>2337</c:v>
                </c:pt>
                <c:pt idx="2338">
                  <c:v>2338</c:v>
                </c:pt>
                <c:pt idx="2339">
                  <c:v>2339</c:v>
                </c:pt>
                <c:pt idx="2340">
                  <c:v>2340</c:v>
                </c:pt>
                <c:pt idx="2341">
                  <c:v>2341</c:v>
                </c:pt>
                <c:pt idx="2342">
                  <c:v>2342</c:v>
                </c:pt>
                <c:pt idx="2343">
                  <c:v>2343</c:v>
                </c:pt>
                <c:pt idx="2344">
                  <c:v>2344</c:v>
                </c:pt>
                <c:pt idx="2345">
                  <c:v>2345</c:v>
                </c:pt>
                <c:pt idx="2346">
                  <c:v>2346</c:v>
                </c:pt>
                <c:pt idx="2347">
                  <c:v>2347</c:v>
                </c:pt>
                <c:pt idx="2348">
                  <c:v>2348</c:v>
                </c:pt>
                <c:pt idx="2349">
                  <c:v>2349</c:v>
                </c:pt>
                <c:pt idx="2350">
                  <c:v>2350</c:v>
                </c:pt>
                <c:pt idx="2351">
                  <c:v>2351</c:v>
                </c:pt>
                <c:pt idx="2352">
                  <c:v>2352</c:v>
                </c:pt>
                <c:pt idx="2353">
                  <c:v>2353</c:v>
                </c:pt>
                <c:pt idx="2354">
                  <c:v>2354</c:v>
                </c:pt>
                <c:pt idx="2355">
                  <c:v>2355</c:v>
                </c:pt>
                <c:pt idx="2356">
                  <c:v>2356</c:v>
                </c:pt>
                <c:pt idx="2357">
                  <c:v>2357</c:v>
                </c:pt>
                <c:pt idx="2358">
                  <c:v>2358</c:v>
                </c:pt>
                <c:pt idx="2359">
                  <c:v>2359</c:v>
                </c:pt>
                <c:pt idx="2360">
                  <c:v>2360</c:v>
                </c:pt>
                <c:pt idx="2361">
                  <c:v>2361</c:v>
                </c:pt>
                <c:pt idx="2362">
                  <c:v>2362</c:v>
                </c:pt>
                <c:pt idx="2363">
                  <c:v>2363</c:v>
                </c:pt>
                <c:pt idx="2364">
                  <c:v>2364</c:v>
                </c:pt>
                <c:pt idx="2365">
                  <c:v>2365</c:v>
                </c:pt>
                <c:pt idx="2366">
                  <c:v>2366</c:v>
                </c:pt>
                <c:pt idx="2367">
                  <c:v>2367</c:v>
                </c:pt>
                <c:pt idx="2368">
                  <c:v>2368</c:v>
                </c:pt>
                <c:pt idx="2369">
                  <c:v>2369</c:v>
                </c:pt>
                <c:pt idx="2370">
                  <c:v>2370</c:v>
                </c:pt>
                <c:pt idx="2371">
                  <c:v>2371</c:v>
                </c:pt>
                <c:pt idx="2372">
                  <c:v>2372</c:v>
                </c:pt>
                <c:pt idx="2373">
                  <c:v>2373</c:v>
                </c:pt>
                <c:pt idx="2374">
                  <c:v>2374</c:v>
                </c:pt>
                <c:pt idx="2375">
                  <c:v>2375</c:v>
                </c:pt>
                <c:pt idx="2376">
                  <c:v>2376</c:v>
                </c:pt>
                <c:pt idx="2377">
                  <c:v>2377</c:v>
                </c:pt>
                <c:pt idx="2378">
                  <c:v>2378</c:v>
                </c:pt>
                <c:pt idx="2379">
                  <c:v>2379</c:v>
                </c:pt>
                <c:pt idx="2380">
                  <c:v>2380</c:v>
                </c:pt>
                <c:pt idx="2381">
                  <c:v>2381</c:v>
                </c:pt>
                <c:pt idx="2382">
                  <c:v>2382</c:v>
                </c:pt>
                <c:pt idx="2383">
                  <c:v>2383</c:v>
                </c:pt>
                <c:pt idx="2384">
                  <c:v>2384</c:v>
                </c:pt>
                <c:pt idx="2385">
                  <c:v>2385</c:v>
                </c:pt>
                <c:pt idx="2386">
                  <c:v>2386</c:v>
                </c:pt>
                <c:pt idx="2387">
                  <c:v>2387</c:v>
                </c:pt>
                <c:pt idx="2388">
                  <c:v>2388</c:v>
                </c:pt>
                <c:pt idx="2389">
                  <c:v>2389</c:v>
                </c:pt>
                <c:pt idx="2390">
                  <c:v>2390</c:v>
                </c:pt>
                <c:pt idx="2391">
                  <c:v>2391</c:v>
                </c:pt>
                <c:pt idx="2392">
                  <c:v>2392</c:v>
                </c:pt>
                <c:pt idx="2393">
                  <c:v>2393</c:v>
                </c:pt>
                <c:pt idx="2394">
                  <c:v>2394</c:v>
                </c:pt>
                <c:pt idx="2395">
                  <c:v>2395</c:v>
                </c:pt>
                <c:pt idx="2396">
                  <c:v>2396</c:v>
                </c:pt>
                <c:pt idx="2397">
                  <c:v>2397</c:v>
                </c:pt>
                <c:pt idx="2398">
                  <c:v>2398</c:v>
                </c:pt>
                <c:pt idx="2399">
                  <c:v>2399</c:v>
                </c:pt>
                <c:pt idx="2400">
                  <c:v>2400</c:v>
                </c:pt>
                <c:pt idx="2401">
                  <c:v>2401</c:v>
                </c:pt>
                <c:pt idx="2402">
                  <c:v>2402</c:v>
                </c:pt>
                <c:pt idx="2403">
                  <c:v>2403</c:v>
                </c:pt>
                <c:pt idx="2404">
                  <c:v>2404</c:v>
                </c:pt>
                <c:pt idx="2405">
                  <c:v>2405</c:v>
                </c:pt>
                <c:pt idx="2406">
                  <c:v>2406</c:v>
                </c:pt>
                <c:pt idx="2407">
                  <c:v>2407</c:v>
                </c:pt>
                <c:pt idx="2408">
                  <c:v>2408</c:v>
                </c:pt>
                <c:pt idx="2409">
                  <c:v>2409</c:v>
                </c:pt>
                <c:pt idx="2410">
                  <c:v>2410</c:v>
                </c:pt>
                <c:pt idx="2411">
                  <c:v>2411</c:v>
                </c:pt>
                <c:pt idx="2412">
                  <c:v>2412</c:v>
                </c:pt>
                <c:pt idx="2413">
                  <c:v>2413</c:v>
                </c:pt>
                <c:pt idx="2414">
                  <c:v>2414</c:v>
                </c:pt>
                <c:pt idx="2415">
                  <c:v>2415</c:v>
                </c:pt>
                <c:pt idx="2416">
                  <c:v>2416</c:v>
                </c:pt>
                <c:pt idx="2417">
                  <c:v>2417</c:v>
                </c:pt>
                <c:pt idx="2418">
                  <c:v>2418</c:v>
                </c:pt>
                <c:pt idx="2419">
                  <c:v>2419</c:v>
                </c:pt>
                <c:pt idx="2420">
                  <c:v>2420</c:v>
                </c:pt>
                <c:pt idx="2421">
                  <c:v>2421</c:v>
                </c:pt>
                <c:pt idx="2422">
                  <c:v>2422</c:v>
                </c:pt>
                <c:pt idx="2423">
                  <c:v>2423</c:v>
                </c:pt>
                <c:pt idx="2424">
                  <c:v>2424</c:v>
                </c:pt>
                <c:pt idx="2425">
                  <c:v>2425</c:v>
                </c:pt>
                <c:pt idx="2426">
                  <c:v>2426</c:v>
                </c:pt>
                <c:pt idx="2427">
                  <c:v>2427</c:v>
                </c:pt>
                <c:pt idx="2428">
                  <c:v>2428</c:v>
                </c:pt>
                <c:pt idx="2429">
                  <c:v>2429</c:v>
                </c:pt>
                <c:pt idx="2430">
                  <c:v>2430</c:v>
                </c:pt>
                <c:pt idx="2431">
                  <c:v>2431</c:v>
                </c:pt>
                <c:pt idx="2432">
                  <c:v>2432</c:v>
                </c:pt>
                <c:pt idx="2433">
                  <c:v>2433</c:v>
                </c:pt>
                <c:pt idx="2434">
                  <c:v>2434</c:v>
                </c:pt>
                <c:pt idx="2435">
                  <c:v>2435</c:v>
                </c:pt>
                <c:pt idx="2436">
                  <c:v>2436</c:v>
                </c:pt>
                <c:pt idx="2437">
                  <c:v>2437</c:v>
                </c:pt>
                <c:pt idx="2438">
                  <c:v>2438</c:v>
                </c:pt>
                <c:pt idx="2439">
                  <c:v>2439</c:v>
                </c:pt>
                <c:pt idx="2440">
                  <c:v>2440</c:v>
                </c:pt>
                <c:pt idx="2441">
                  <c:v>2441</c:v>
                </c:pt>
                <c:pt idx="2442">
                  <c:v>2442</c:v>
                </c:pt>
                <c:pt idx="2443">
                  <c:v>2443</c:v>
                </c:pt>
                <c:pt idx="2444">
                  <c:v>2444</c:v>
                </c:pt>
                <c:pt idx="2445">
                  <c:v>2445</c:v>
                </c:pt>
                <c:pt idx="2446">
                  <c:v>2446</c:v>
                </c:pt>
                <c:pt idx="2447">
                  <c:v>2447</c:v>
                </c:pt>
                <c:pt idx="2448">
                  <c:v>2448</c:v>
                </c:pt>
                <c:pt idx="2449">
                  <c:v>2449</c:v>
                </c:pt>
                <c:pt idx="2450">
                  <c:v>2450</c:v>
                </c:pt>
                <c:pt idx="2451">
                  <c:v>2451</c:v>
                </c:pt>
                <c:pt idx="2452">
                  <c:v>2452</c:v>
                </c:pt>
                <c:pt idx="2453">
                  <c:v>2453</c:v>
                </c:pt>
                <c:pt idx="2454">
                  <c:v>2454</c:v>
                </c:pt>
                <c:pt idx="2455">
                  <c:v>2455</c:v>
                </c:pt>
                <c:pt idx="2456">
                  <c:v>2456</c:v>
                </c:pt>
                <c:pt idx="2457">
                  <c:v>2457</c:v>
                </c:pt>
                <c:pt idx="2458">
                  <c:v>2458</c:v>
                </c:pt>
                <c:pt idx="2459">
                  <c:v>2459</c:v>
                </c:pt>
                <c:pt idx="2460">
                  <c:v>2460</c:v>
                </c:pt>
                <c:pt idx="2461">
                  <c:v>2461</c:v>
                </c:pt>
                <c:pt idx="2462">
                  <c:v>2462</c:v>
                </c:pt>
                <c:pt idx="2463">
                  <c:v>2463</c:v>
                </c:pt>
                <c:pt idx="2464">
                  <c:v>2464</c:v>
                </c:pt>
                <c:pt idx="2465">
                  <c:v>2465</c:v>
                </c:pt>
                <c:pt idx="2466">
                  <c:v>2466</c:v>
                </c:pt>
                <c:pt idx="2467">
                  <c:v>2467</c:v>
                </c:pt>
                <c:pt idx="2468">
                  <c:v>2468</c:v>
                </c:pt>
                <c:pt idx="2469">
                  <c:v>2469</c:v>
                </c:pt>
                <c:pt idx="2470">
                  <c:v>2470</c:v>
                </c:pt>
                <c:pt idx="2471">
                  <c:v>2471</c:v>
                </c:pt>
                <c:pt idx="2472">
                  <c:v>2472</c:v>
                </c:pt>
                <c:pt idx="2473">
                  <c:v>2473</c:v>
                </c:pt>
                <c:pt idx="2474">
                  <c:v>2474</c:v>
                </c:pt>
                <c:pt idx="2475">
                  <c:v>2475</c:v>
                </c:pt>
                <c:pt idx="2476">
                  <c:v>2476</c:v>
                </c:pt>
                <c:pt idx="2477">
                  <c:v>2477</c:v>
                </c:pt>
                <c:pt idx="2478">
                  <c:v>2478</c:v>
                </c:pt>
                <c:pt idx="2479">
                  <c:v>2479</c:v>
                </c:pt>
                <c:pt idx="2480">
                  <c:v>2480</c:v>
                </c:pt>
                <c:pt idx="2481">
                  <c:v>2481</c:v>
                </c:pt>
                <c:pt idx="2482">
                  <c:v>2482</c:v>
                </c:pt>
                <c:pt idx="2483">
                  <c:v>2483</c:v>
                </c:pt>
                <c:pt idx="2484">
                  <c:v>2484</c:v>
                </c:pt>
                <c:pt idx="2485">
                  <c:v>2485</c:v>
                </c:pt>
                <c:pt idx="2486">
                  <c:v>2486</c:v>
                </c:pt>
                <c:pt idx="2487">
                  <c:v>2487</c:v>
                </c:pt>
                <c:pt idx="2488">
                  <c:v>2488</c:v>
                </c:pt>
                <c:pt idx="2489">
                  <c:v>2489</c:v>
                </c:pt>
                <c:pt idx="2490">
                  <c:v>2490</c:v>
                </c:pt>
                <c:pt idx="2491">
                  <c:v>2491</c:v>
                </c:pt>
                <c:pt idx="2492">
                  <c:v>2492</c:v>
                </c:pt>
                <c:pt idx="2493">
                  <c:v>2493</c:v>
                </c:pt>
                <c:pt idx="2494">
                  <c:v>2494</c:v>
                </c:pt>
                <c:pt idx="2495">
                  <c:v>2495</c:v>
                </c:pt>
                <c:pt idx="2496">
                  <c:v>2496</c:v>
                </c:pt>
                <c:pt idx="2497">
                  <c:v>2497</c:v>
                </c:pt>
                <c:pt idx="2498">
                  <c:v>2498</c:v>
                </c:pt>
                <c:pt idx="2499">
                  <c:v>2499</c:v>
                </c:pt>
                <c:pt idx="2500">
                  <c:v>2500</c:v>
                </c:pt>
                <c:pt idx="2501">
                  <c:v>2501</c:v>
                </c:pt>
                <c:pt idx="2502">
                  <c:v>2502</c:v>
                </c:pt>
                <c:pt idx="2503">
                  <c:v>2503</c:v>
                </c:pt>
                <c:pt idx="2504">
                  <c:v>2504</c:v>
                </c:pt>
                <c:pt idx="2505">
                  <c:v>2505</c:v>
                </c:pt>
                <c:pt idx="2506">
                  <c:v>2506</c:v>
                </c:pt>
                <c:pt idx="2507">
                  <c:v>2507</c:v>
                </c:pt>
                <c:pt idx="2508">
                  <c:v>2508</c:v>
                </c:pt>
                <c:pt idx="2509">
                  <c:v>2509</c:v>
                </c:pt>
                <c:pt idx="2510">
                  <c:v>2510</c:v>
                </c:pt>
                <c:pt idx="2511">
                  <c:v>2511</c:v>
                </c:pt>
                <c:pt idx="2512">
                  <c:v>2512</c:v>
                </c:pt>
                <c:pt idx="2513">
                  <c:v>2513</c:v>
                </c:pt>
                <c:pt idx="2514">
                  <c:v>2514</c:v>
                </c:pt>
                <c:pt idx="2515">
                  <c:v>2515</c:v>
                </c:pt>
                <c:pt idx="2516">
                  <c:v>2516</c:v>
                </c:pt>
                <c:pt idx="2517">
                  <c:v>2517</c:v>
                </c:pt>
                <c:pt idx="2518">
                  <c:v>2518</c:v>
                </c:pt>
                <c:pt idx="2519">
                  <c:v>2519</c:v>
                </c:pt>
                <c:pt idx="2520">
                  <c:v>2520</c:v>
                </c:pt>
                <c:pt idx="2521">
                  <c:v>2521</c:v>
                </c:pt>
                <c:pt idx="2522">
                  <c:v>2522</c:v>
                </c:pt>
                <c:pt idx="2523">
                  <c:v>2523</c:v>
                </c:pt>
                <c:pt idx="2524">
                  <c:v>2524</c:v>
                </c:pt>
                <c:pt idx="2525">
                  <c:v>2525</c:v>
                </c:pt>
                <c:pt idx="2526">
                  <c:v>2526</c:v>
                </c:pt>
                <c:pt idx="2527">
                  <c:v>2527</c:v>
                </c:pt>
                <c:pt idx="2528">
                  <c:v>2528</c:v>
                </c:pt>
                <c:pt idx="2529">
                  <c:v>2529</c:v>
                </c:pt>
                <c:pt idx="2530">
                  <c:v>2530</c:v>
                </c:pt>
                <c:pt idx="2531">
                  <c:v>2531</c:v>
                </c:pt>
                <c:pt idx="2532">
                  <c:v>2532</c:v>
                </c:pt>
                <c:pt idx="2533">
                  <c:v>2533</c:v>
                </c:pt>
                <c:pt idx="2534">
                  <c:v>2534</c:v>
                </c:pt>
                <c:pt idx="2535">
                  <c:v>2535</c:v>
                </c:pt>
                <c:pt idx="2536">
                  <c:v>2536</c:v>
                </c:pt>
                <c:pt idx="2537">
                  <c:v>2537</c:v>
                </c:pt>
                <c:pt idx="2538">
                  <c:v>2538</c:v>
                </c:pt>
                <c:pt idx="2539">
                  <c:v>2539</c:v>
                </c:pt>
                <c:pt idx="2540">
                  <c:v>2540</c:v>
                </c:pt>
                <c:pt idx="2541">
                  <c:v>2541</c:v>
                </c:pt>
                <c:pt idx="2542">
                  <c:v>2542</c:v>
                </c:pt>
                <c:pt idx="2543">
                  <c:v>2543</c:v>
                </c:pt>
                <c:pt idx="2544">
                  <c:v>2544</c:v>
                </c:pt>
                <c:pt idx="2545">
                  <c:v>2545</c:v>
                </c:pt>
                <c:pt idx="2546">
                  <c:v>2546</c:v>
                </c:pt>
                <c:pt idx="2547">
                  <c:v>2547</c:v>
                </c:pt>
                <c:pt idx="2548">
                  <c:v>2548</c:v>
                </c:pt>
                <c:pt idx="2549">
                  <c:v>2549</c:v>
                </c:pt>
                <c:pt idx="2550">
                  <c:v>2550</c:v>
                </c:pt>
                <c:pt idx="2551">
                  <c:v>2551</c:v>
                </c:pt>
                <c:pt idx="2552">
                  <c:v>2552</c:v>
                </c:pt>
                <c:pt idx="2553">
                  <c:v>2553</c:v>
                </c:pt>
                <c:pt idx="2554">
                  <c:v>2554</c:v>
                </c:pt>
                <c:pt idx="2555">
                  <c:v>2555</c:v>
                </c:pt>
                <c:pt idx="2556">
                  <c:v>2556</c:v>
                </c:pt>
                <c:pt idx="2557">
                  <c:v>2557</c:v>
                </c:pt>
                <c:pt idx="2558">
                  <c:v>2558</c:v>
                </c:pt>
                <c:pt idx="2559">
                  <c:v>2559</c:v>
                </c:pt>
                <c:pt idx="2560">
                  <c:v>2560</c:v>
                </c:pt>
                <c:pt idx="2561">
                  <c:v>2561</c:v>
                </c:pt>
                <c:pt idx="2562">
                  <c:v>2562</c:v>
                </c:pt>
                <c:pt idx="2563">
                  <c:v>2563</c:v>
                </c:pt>
                <c:pt idx="2564">
                  <c:v>2564</c:v>
                </c:pt>
                <c:pt idx="2565">
                  <c:v>2565</c:v>
                </c:pt>
                <c:pt idx="2566">
                  <c:v>2566</c:v>
                </c:pt>
                <c:pt idx="2567">
                  <c:v>2567</c:v>
                </c:pt>
                <c:pt idx="2568">
                  <c:v>2568</c:v>
                </c:pt>
                <c:pt idx="2569">
                  <c:v>2569</c:v>
                </c:pt>
                <c:pt idx="2570">
                  <c:v>2570</c:v>
                </c:pt>
                <c:pt idx="2571">
                  <c:v>2571</c:v>
                </c:pt>
                <c:pt idx="2572">
                  <c:v>2572</c:v>
                </c:pt>
                <c:pt idx="2573">
                  <c:v>2573</c:v>
                </c:pt>
                <c:pt idx="2574">
                  <c:v>2574</c:v>
                </c:pt>
                <c:pt idx="2575">
                  <c:v>2575</c:v>
                </c:pt>
                <c:pt idx="2576">
                  <c:v>2576</c:v>
                </c:pt>
                <c:pt idx="2577">
                  <c:v>2577</c:v>
                </c:pt>
                <c:pt idx="2578">
                  <c:v>2578</c:v>
                </c:pt>
                <c:pt idx="2579">
                  <c:v>2579</c:v>
                </c:pt>
                <c:pt idx="2580">
                  <c:v>2580</c:v>
                </c:pt>
                <c:pt idx="2581">
                  <c:v>2581</c:v>
                </c:pt>
                <c:pt idx="2582">
                  <c:v>2582</c:v>
                </c:pt>
                <c:pt idx="2583">
                  <c:v>2583</c:v>
                </c:pt>
                <c:pt idx="2584">
                  <c:v>2584</c:v>
                </c:pt>
                <c:pt idx="2585">
                  <c:v>2585</c:v>
                </c:pt>
                <c:pt idx="2586">
                  <c:v>2586</c:v>
                </c:pt>
                <c:pt idx="2587">
                  <c:v>2587</c:v>
                </c:pt>
                <c:pt idx="2588">
                  <c:v>2588</c:v>
                </c:pt>
                <c:pt idx="2589">
                  <c:v>2589</c:v>
                </c:pt>
                <c:pt idx="2590">
                  <c:v>2590</c:v>
                </c:pt>
                <c:pt idx="2591">
                  <c:v>2591</c:v>
                </c:pt>
                <c:pt idx="2592">
                  <c:v>2592</c:v>
                </c:pt>
                <c:pt idx="2593">
                  <c:v>2593</c:v>
                </c:pt>
                <c:pt idx="2594">
                  <c:v>2594</c:v>
                </c:pt>
                <c:pt idx="2595">
                  <c:v>2595</c:v>
                </c:pt>
                <c:pt idx="2596">
                  <c:v>2596</c:v>
                </c:pt>
                <c:pt idx="2597">
                  <c:v>2597</c:v>
                </c:pt>
                <c:pt idx="2598">
                  <c:v>2598</c:v>
                </c:pt>
                <c:pt idx="2599">
                  <c:v>2599</c:v>
                </c:pt>
                <c:pt idx="2600">
                  <c:v>2600</c:v>
                </c:pt>
                <c:pt idx="2601">
                  <c:v>2601</c:v>
                </c:pt>
                <c:pt idx="2602">
                  <c:v>2602</c:v>
                </c:pt>
                <c:pt idx="2603">
                  <c:v>2603</c:v>
                </c:pt>
                <c:pt idx="2604">
                  <c:v>2604</c:v>
                </c:pt>
                <c:pt idx="2605">
                  <c:v>2605</c:v>
                </c:pt>
                <c:pt idx="2606">
                  <c:v>2606</c:v>
                </c:pt>
                <c:pt idx="2607">
                  <c:v>2607</c:v>
                </c:pt>
                <c:pt idx="2608">
                  <c:v>2608</c:v>
                </c:pt>
                <c:pt idx="2609">
                  <c:v>2609</c:v>
                </c:pt>
                <c:pt idx="2610">
                  <c:v>2610</c:v>
                </c:pt>
                <c:pt idx="2611">
                  <c:v>2611</c:v>
                </c:pt>
                <c:pt idx="2612">
                  <c:v>2612</c:v>
                </c:pt>
                <c:pt idx="2613">
                  <c:v>2613</c:v>
                </c:pt>
                <c:pt idx="2614">
                  <c:v>2614</c:v>
                </c:pt>
                <c:pt idx="2615">
                  <c:v>2615</c:v>
                </c:pt>
                <c:pt idx="2616">
                  <c:v>2616</c:v>
                </c:pt>
                <c:pt idx="2617">
                  <c:v>2617</c:v>
                </c:pt>
                <c:pt idx="2618">
                  <c:v>2618</c:v>
                </c:pt>
                <c:pt idx="2619">
                  <c:v>2619</c:v>
                </c:pt>
                <c:pt idx="2620">
                  <c:v>2620</c:v>
                </c:pt>
                <c:pt idx="2621">
                  <c:v>2621</c:v>
                </c:pt>
                <c:pt idx="2622">
                  <c:v>2622</c:v>
                </c:pt>
                <c:pt idx="2623">
                  <c:v>2623</c:v>
                </c:pt>
                <c:pt idx="2624">
                  <c:v>2624</c:v>
                </c:pt>
                <c:pt idx="2625">
                  <c:v>2625</c:v>
                </c:pt>
                <c:pt idx="2626">
                  <c:v>2626</c:v>
                </c:pt>
                <c:pt idx="2627">
                  <c:v>2627</c:v>
                </c:pt>
                <c:pt idx="2628">
                  <c:v>2628</c:v>
                </c:pt>
                <c:pt idx="2629">
                  <c:v>2629</c:v>
                </c:pt>
                <c:pt idx="2630">
                  <c:v>2630</c:v>
                </c:pt>
                <c:pt idx="2631">
                  <c:v>2631</c:v>
                </c:pt>
                <c:pt idx="2632">
                  <c:v>2632</c:v>
                </c:pt>
                <c:pt idx="2633">
                  <c:v>2633</c:v>
                </c:pt>
                <c:pt idx="2634">
                  <c:v>2634</c:v>
                </c:pt>
                <c:pt idx="2635">
                  <c:v>2635</c:v>
                </c:pt>
                <c:pt idx="2636">
                  <c:v>2636</c:v>
                </c:pt>
                <c:pt idx="2637">
                  <c:v>2637</c:v>
                </c:pt>
                <c:pt idx="2638">
                  <c:v>2638</c:v>
                </c:pt>
                <c:pt idx="2639">
                  <c:v>2639</c:v>
                </c:pt>
                <c:pt idx="2640">
                  <c:v>2640</c:v>
                </c:pt>
                <c:pt idx="2641">
                  <c:v>2641</c:v>
                </c:pt>
                <c:pt idx="2642">
                  <c:v>2642</c:v>
                </c:pt>
                <c:pt idx="2643">
                  <c:v>2643</c:v>
                </c:pt>
                <c:pt idx="2644">
                  <c:v>2644</c:v>
                </c:pt>
                <c:pt idx="2645">
                  <c:v>2645</c:v>
                </c:pt>
                <c:pt idx="2646">
                  <c:v>2646</c:v>
                </c:pt>
                <c:pt idx="2647">
                  <c:v>2647</c:v>
                </c:pt>
                <c:pt idx="2648">
                  <c:v>2648</c:v>
                </c:pt>
                <c:pt idx="2649">
                  <c:v>2649</c:v>
                </c:pt>
                <c:pt idx="2650">
                  <c:v>2650</c:v>
                </c:pt>
                <c:pt idx="2651">
                  <c:v>2651</c:v>
                </c:pt>
                <c:pt idx="2652">
                  <c:v>2652</c:v>
                </c:pt>
                <c:pt idx="2653">
                  <c:v>2653</c:v>
                </c:pt>
                <c:pt idx="2654">
                  <c:v>2654</c:v>
                </c:pt>
                <c:pt idx="2655">
                  <c:v>2655</c:v>
                </c:pt>
                <c:pt idx="2656">
                  <c:v>2656</c:v>
                </c:pt>
                <c:pt idx="2657">
                  <c:v>2657</c:v>
                </c:pt>
                <c:pt idx="2658">
                  <c:v>2658</c:v>
                </c:pt>
                <c:pt idx="2659">
                  <c:v>2659</c:v>
                </c:pt>
                <c:pt idx="2660">
                  <c:v>2660</c:v>
                </c:pt>
                <c:pt idx="2661">
                  <c:v>2661</c:v>
                </c:pt>
                <c:pt idx="2662">
                  <c:v>2662</c:v>
                </c:pt>
                <c:pt idx="2663">
                  <c:v>2663</c:v>
                </c:pt>
                <c:pt idx="2664">
                  <c:v>2664</c:v>
                </c:pt>
                <c:pt idx="2665">
                  <c:v>2665</c:v>
                </c:pt>
                <c:pt idx="2666">
                  <c:v>2666</c:v>
                </c:pt>
                <c:pt idx="2667">
                  <c:v>2667</c:v>
                </c:pt>
                <c:pt idx="2668">
                  <c:v>2668</c:v>
                </c:pt>
                <c:pt idx="2669">
                  <c:v>2669</c:v>
                </c:pt>
                <c:pt idx="2670">
                  <c:v>2670</c:v>
                </c:pt>
                <c:pt idx="2671">
                  <c:v>2671</c:v>
                </c:pt>
                <c:pt idx="2672">
                  <c:v>2672</c:v>
                </c:pt>
                <c:pt idx="2673">
                  <c:v>2673</c:v>
                </c:pt>
                <c:pt idx="2674">
                  <c:v>2674</c:v>
                </c:pt>
                <c:pt idx="2675">
                  <c:v>2675</c:v>
                </c:pt>
                <c:pt idx="2676">
                  <c:v>2676</c:v>
                </c:pt>
                <c:pt idx="2677">
                  <c:v>2677</c:v>
                </c:pt>
                <c:pt idx="2678">
                  <c:v>2678</c:v>
                </c:pt>
                <c:pt idx="2679">
                  <c:v>2679</c:v>
                </c:pt>
                <c:pt idx="2680">
                  <c:v>2680</c:v>
                </c:pt>
                <c:pt idx="2681">
                  <c:v>2681</c:v>
                </c:pt>
                <c:pt idx="2682">
                  <c:v>2682</c:v>
                </c:pt>
                <c:pt idx="2683">
                  <c:v>2683</c:v>
                </c:pt>
                <c:pt idx="2684">
                  <c:v>2684</c:v>
                </c:pt>
                <c:pt idx="2685">
                  <c:v>2685</c:v>
                </c:pt>
                <c:pt idx="2686">
                  <c:v>2686</c:v>
                </c:pt>
                <c:pt idx="2687">
                  <c:v>2687</c:v>
                </c:pt>
                <c:pt idx="2688">
                  <c:v>2688</c:v>
                </c:pt>
                <c:pt idx="2689">
                  <c:v>2689</c:v>
                </c:pt>
                <c:pt idx="2690">
                  <c:v>2690</c:v>
                </c:pt>
                <c:pt idx="2691">
                  <c:v>2691</c:v>
                </c:pt>
                <c:pt idx="2692">
                  <c:v>2692</c:v>
                </c:pt>
                <c:pt idx="2693">
                  <c:v>2693</c:v>
                </c:pt>
                <c:pt idx="2694">
                  <c:v>2694</c:v>
                </c:pt>
                <c:pt idx="2695">
                  <c:v>2695</c:v>
                </c:pt>
                <c:pt idx="2696">
                  <c:v>2696</c:v>
                </c:pt>
                <c:pt idx="2697">
                  <c:v>2697</c:v>
                </c:pt>
                <c:pt idx="2698">
                  <c:v>2698</c:v>
                </c:pt>
                <c:pt idx="2699">
                  <c:v>2699</c:v>
                </c:pt>
                <c:pt idx="2700">
                  <c:v>2700</c:v>
                </c:pt>
                <c:pt idx="2701">
                  <c:v>2701</c:v>
                </c:pt>
                <c:pt idx="2702">
                  <c:v>2702</c:v>
                </c:pt>
                <c:pt idx="2703">
                  <c:v>2703</c:v>
                </c:pt>
                <c:pt idx="2704">
                  <c:v>2704</c:v>
                </c:pt>
                <c:pt idx="2705">
                  <c:v>2705</c:v>
                </c:pt>
                <c:pt idx="2706">
                  <c:v>2706</c:v>
                </c:pt>
                <c:pt idx="2707">
                  <c:v>2707</c:v>
                </c:pt>
                <c:pt idx="2708">
                  <c:v>2708</c:v>
                </c:pt>
                <c:pt idx="2709">
                  <c:v>2709</c:v>
                </c:pt>
                <c:pt idx="2710">
                  <c:v>2710</c:v>
                </c:pt>
                <c:pt idx="2711">
                  <c:v>2711</c:v>
                </c:pt>
                <c:pt idx="2712">
                  <c:v>2712</c:v>
                </c:pt>
                <c:pt idx="2713">
                  <c:v>2713</c:v>
                </c:pt>
                <c:pt idx="2714">
                  <c:v>2714</c:v>
                </c:pt>
                <c:pt idx="2715">
                  <c:v>2715</c:v>
                </c:pt>
                <c:pt idx="2716">
                  <c:v>2716</c:v>
                </c:pt>
                <c:pt idx="2717">
                  <c:v>2717</c:v>
                </c:pt>
                <c:pt idx="2718">
                  <c:v>2718</c:v>
                </c:pt>
                <c:pt idx="2719">
                  <c:v>2719</c:v>
                </c:pt>
                <c:pt idx="2720">
                  <c:v>2720</c:v>
                </c:pt>
                <c:pt idx="2721">
                  <c:v>2721</c:v>
                </c:pt>
                <c:pt idx="2722">
                  <c:v>2722</c:v>
                </c:pt>
                <c:pt idx="2723">
                  <c:v>2723</c:v>
                </c:pt>
                <c:pt idx="2724">
                  <c:v>2724</c:v>
                </c:pt>
                <c:pt idx="2725">
                  <c:v>2725</c:v>
                </c:pt>
                <c:pt idx="2726">
                  <c:v>2726</c:v>
                </c:pt>
                <c:pt idx="2727">
                  <c:v>2727</c:v>
                </c:pt>
                <c:pt idx="2728">
                  <c:v>2728</c:v>
                </c:pt>
                <c:pt idx="2729">
                  <c:v>2729</c:v>
                </c:pt>
                <c:pt idx="2730">
                  <c:v>2730</c:v>
                </c:pt>
                <c:pt idx="2731">
                  <c:v>2731</c:v>
                </c:pt>
                <c:pt idx="2732">
                  <c:v>2732</c:v>
                </c:pt>
                <c:pt idx="2733">
                  <c:v>2733</c:v>
                </c:pt>
                <c:pt idx="2734">
                  <c:v>2734</c:v>
                </c:pt>
                <c:pt idx="2735">
                  <c:v>2735</c:v>
                </c:pt>
                <c:pt idx="2736">
                  <c:v>2736</c:v>
                </c:pt>
                <c:pt idx="2737">
                  <c:v>2737</c:v>
                </c:pt>
                <c:pt idx="2738">
                  <c:v>2738</c:v>
                </c:pt>
                <c:pt idx="2739">
                  <c:v>2739</c:v>
                </c:pt>
                <c:pt idx="2740">
                  <c:v>2740</c:v>
                </c:pt>
                <c:pt idx="2741">
                  <c:v>2741</c:v>
                </c:pt>
                <c:pt idx="2742">
                  <c:v>2742</c:v>
                </c:pt>
                <c:pt idx="2743">
                  <c:v>2743</c:v>
                </c:pt>
                <c:pt idx="2744">
                  <c:v>2744</c:v>
                </c:pt>
                <c:pt idx="2745">
                  <c:v>2745</c:v>
                </c:pt>
                <c:pt idx="2746">
                  <c:v>2746</c:v>
                </c:pt>
                <c:pt idx="2747">
                  <c:v>2747</c:v>
                </c:pt>
                <c:pt idx="2748">
                  <c:v>2748</c:v>
                </c:pt>
                <c:pt idx="2749">
                  <c:v>2749</c:v>
                </c:pt>
                <c:pt idx="2750">
                  <c:v>2750</c:v>
                </c:pt>
                <c:pt idx="2751">
                  <c:v>2751</c:v>
                </c:pt>
                <c:pt idx="2752">
                  <c:v>2752</c:v>
                </c:pt>
                <c:pt idx="2753">
                  <c:v>2753</c:v>
                </c:pt>
                <c:pt idx="2754">
                  <c:v>2754</c:v>
                </c:pt>
                <c:pt idx="2755">
                  <c:v>2755</c:v>
                </c:pt>
                <c:pt idx="2756">
                  <c:v>2756</c:v>
                </c:pt>
                <c:pt idx="2757">
                  <c:v>2757</c:v>
                </c:pt>
                <c:pt idx="2758">
                  <c:v>2758</c:v>
                </c:pt>
                <c:pt idx="2759">
                  <c:v>2759</c:v>
                </c:pt>
                <c:pt idx="2760">
                  <c:v>2760</c:v>
                </c:pt>
                <c:pt idx="2761">
                  <c:v>2761</c:v>
                </c:pt>
                <c:pt idx="2762">
                  <c:v>2762</c:v>
                </c:pt>
                <c:pt idx="2763">
                  <c:v>2763</c:v>
                </c:pt>
                <c:pt idx="2764">
                  <c:v>2764</c:v>
                </c:pt>
                <c:pt idx="2765">
                  <c:v>2765</c:v>
                </c:pt>
                <c:pt idx="2766">
                  <c:v>2766</c:v>
                </c:pt>
                <c:pt idx="2767">
                  <c:v>2767</c:v>
                </c:pt>
                <c:pt idx="2768">
                  <c:v>2768</c:v>
                </c:pt>
                <c:pt idx="2769">
                  <c:v>2769</c:v>
                </c:pt>
                <c:pt idx="2770">
                  <c:v>2770</c:v>
                </c:pt>
                <c:pt idx="2771">
                  <c:v>2771</c:v>
                </c:pt>
                <c:pt idx="2772">
                  <c:v>2772</c:v>
                </c:pt>
                <c:pt idx="2773">
                  <c:v>2773</c:v>
                </c:pt>
                <c:pt idx="2774">
                  <c:v>2774</c:v>
                </c:pt>
                <c:pt idx="2775">
                  <c:v>2775</c:v>
                </c:pt>
                <c:pt idx="2776">
                  <c:v>2776</c:v>
                </c:pt>
                <c:pt idx="2777">
                  <c:v>2777</c:v>
                </c:pt>
                <c:pt idx="2778">
                  <c:v>2778</c:v>
                </c:pt>
                <c:pt idx="2779">
                  <c:v>2779</c:v>
                </c:pt>
                <c:pt idx="2780">
                  <c:v>2780</c:v>
                </c:pt>
                <c:pt idx="2781">
                  <c:v>2781</c:v>
                </c:pt>
                <c:pt idx="2782">
                  <c:v>2782</c:v>
                </c:pt>
                <c:pt idx="2783">
                  <c:v>2783</c:v>
                </c:pt>
                <c:pt idx="2784">
                  <c:v>2784</c:v>
                </c:pt>
                <c:pt idx="2785">
                  <c:v>2785</c:v>
                </c:pt>
                <c:pt idx="2786">
                  <c:v>2786</c:v>
                </c:pt>
                <c:pt idx="2787">
                  <c:v>2787</c:v>
                </c:pt>
                <c:pt idx="2788">
                  <c:v>2788</c:v>
                </c:pt>
                <c:pt idx="2789">
                  <c:v>2789</c:v>
                </c:pt>
                <c:pt idx="2790">
                  <c:v>2790</c:v>
                </c:pt>
                <c:pt idx="2791">
                  <c:v>2791</c:v>
                </c:pt>
                <c:pt idx="2792">
                  <c:v>2792</c:v>
                </c:pt>
                <c:pt idx="2793">
                  <c:v>2793</c:v>
                </c:pt>
                <c:pt idx="2794">
                  <c:v>2794</c:v>
                </c:pt>
                <c:pt idx="2795">
                  <c:v>2795</c:v>
                </c:pt>
                <c:pt idx="2796">
                  <c:v>2796</c:v>
                </c:pt>
                <c:pt idx="2797">
                  <c:v>2797</c:v>
                </c:pt>
                <c:pt idx="2798">
                  <c:v>2798</c:v>
                </c:pt>
                <c:pt idx="2799">
                  <c:v>2799</c:v>
                </c:pt>
                <c:pt idx="2800">
                  <c:v>2800</c:v>
                </c:pt>
                <c:pt idx="2801">
                  <c:v>2801</c:v>
                </c:pt>
                <c:pt idx="2802">
                  <c:v>2802</c:v>
                </c:pt>
                <c:pt idx="2803">
                  <c:v>2803</c:v>
                </c:pt>
                <c:pt idx="2804">
                  <c:v>2804</c:v>
                </c:pt>
                <c:pt idx="2805">
                  <c:v>2805</c:v>
                </c:pt>
                <c:pt idx="2806">
                  <c:v>2806</c:v>
                </c:pt>
                <c:pt idx="2807">
                  <c:v>2807</c:v>
                </c:pt>
                <c:pt idx="2808">
                  <c:v>2808</c:v>
                </c:pt>
                <c:pt idx="2809">
                  <c:v>2809</c:v>
                </c:pt>
                <c:pt idx="2810">
                  <c:v>2810</c:v>
                </c:pt>
                <c:pt idx="2811">
                  <c:v>2811</c:v>
                </c:pt>
                <c:pt idx="2812">
                  <c:v>2812</c:v>
                </c:pt>
                <c:pt idx="2813">
                  <c:v>2813</c:v>
                </c:pt>
                <c:pt idx="2814">
                  <c:v>2814</c:v>
                </c:pt>
                <c:pt idx="2815">
                  <c:v>2815</c:v>
                </c:pt>
                <c:pt idx="2816">
                  <c:v>2816</c:v>
                </c:pt>
                <c:pt idx="2817">
                  <c:v>2817</c:v>
                </c:pt>
                <c:pt idx="2818">
                  <c:v>2818</c:v>
                </c:pt>
                <c:pt idx="2819">
                  <c:v>2819</c:v>
                </c:pt>
                <c:pt idx="2820">
                  <c:v>2820</c:v>
                </c:pt>
                <c:pt idx="2821">
                  <c:v>2821</c:v>
                </c:pt>
                <c:pt idx="2822">
                  <c:v>2822</c:v>
                </c:pt>
                <c:pt idx="2823">
                  <c:v>2823</c:v>
                </c:pt>
                <c:pt idx="2824">
                  <c:v>2824</c:v>
                </c:pt>
                <c:pt idx="2825">
                  <c:v>2825</c:v>
                </c:pt>
                <c:pt idx="2826">
                  <c:v>2826</c:v>
                </c:pt>
                <c:pt idx="2827">
                  <c:v>2827</c:v>
                </c:pt>
                <c:pt idx="2828">
                  <c:v>2828</c:v>
                </c:pt>
                <c:pt idx="2829">
                  <c:v>2829</c:v>
                </c:pt>
                <c:pt idx="2830">
                  <c:v>2830</c:v>
                </c:pt>
                <c:pt idx="2831">
                  <c:v>2831</c:v>
                </c:pt>
                <c:pt idx="2832">
                  <c:v>2832</c:v>
                </c:pt>
                <c:pt idx="2833">
                  <c:v>2833</c:v>
                </c:pt>
                <c:pt idx="2834">
                  <c:v>2834</c:v>
                </c:pt>
                <c:pt idx="2835">
                  <c:v>2835</c:v>
                </c:pt>
                <c:pt idx="2836">
                  <c:v>2836</c:v>
                </c:pt>
                <c:pt idx="2837">
                  <c:v>2837</c:v>
                </c:pt>
                <c:pt idx="2838">
                  <c:v>2838</c:v>
                </c:pt>
                <c:pt idx="2839">
                  <c:v>2839</c:v>
                </c:pt>
                <c:pt idx="2840">
                  <c:v>2840</c:v>
                </c:pt>
                <c:pt idx="2841">
                  <c:v>2841</c:v>
                </c:pt>
                <c:pt idx="2842">
                  <c:v>2842</c:v>
                </c:pt>
                <c:pt idx="2843">
                  <c:v>2843</c:v>
                </c:pt>
                <c:pt idx="2844">
                  <c:v>2844</c:v>
                </c:pt>
                <c:pt idx="2845">
                  <c:v>2845</c:v>
                </c:pt>
                <c:pt idx="2846">
                  <c:v>2846</c:v>
                </c:pt>
                <c:pt idx="2847">
                  <c:v>2847</c:v>
                </c:pt>
                <c:pt idx="2848">
                  <c:v>2848</c:v>
                </c:pt>
                <c:pt idx="2849">
                  <c:v>2849</c:v>
                </c:pt>
                <c:pt idx="2850">
                  <c:v>2850</c:v>
                </c:pt>
                <c:pt idx="2851">
                  <c:v>2851</c:v>
                </c:pt>
                <c:pt idx="2852">
                  <c:v>2852</c:v>
                </c:pt>
                <c:pt idx="2853">
                  <c:v>2853</c:v>
                </c:pt>
                <c:pt idx="2854">
                  <c:v>2854</c:v>
                </c:pt>
                <c:pt idx="2855">
                  <c:v>2855</c:v>
                </c:pt>
                <c:pt idx="2856">
                  <c:v>2856</c:v>
                </c:pt>
                <c:pt idx="2857">
                  <c:v>2857</c:v>
                </c:pt>
                <c:pt idx="2858">
                  <c:v>2858</c:v>
                </c:pt>
                <c:pt idx="2859">
                  <c:v>2859</c:v>
                </c:pt>
                <c:pt idx="2860">
                  <c:v>2860</c:v>
                </c:pt>
                <c:pt idx="2861">
                  <c:v>2861</c:v>
                </c:pt>
                <c:pt idx="2862">
                  <c:v>2862</c:v>
                </c:pt>
                <c:pt idx="2863">
                  <c:v>2863</c:v>
                </c:pt>
                <c:pt idx="2864">
                  <c:v>2864</c:v>
                </c:pt>
                <c:pt idx="2865">
                  <c:v>2865</c:v>
                </c:pt>
                <c:pt idx="2866">
                  <c:v>2866</c:v>
                </c:pt>
                <c:pt idx="2867">
                  <c:v>2867</c:v>
                </c:pt>
                <c:pt idx="2868">
                  <c:v>2868</c:v>
                </c:pt>
                <c:pt idx="2869">
                  <c:v>2869</c:v>
                </c:pt>
                <c:pt idx="2870">
                  <c:v>2870</c:v>
                </c:pt>
                <c:pt idx="2871">
                  <c:v>2871</c:v>
                </c:pt>
                <c:pt idx="2872">
                  <c:v>2872</c:v>
                </c:pt>
                <c:pt idx="2873">
                  <c:v>2873</c:v>
                </c:pt>
                <c:pt idx="2874">
                  <c:v>2874</c:v>
                </c:pt>
                <c:pt idx="2875">
                  <c:v>2875</c:v>
                </c:pt>
                <c:pt idx="2876">
                  <c:v>2876</c:v>
                </c:pt>
                <c:pt idx="2877">
                  <c:v>2877</c:v>
                </c:pt>
                <c:pt idx="2878">
                  <c:v>2878</c:v>
                </c:pt>
                <c:pt idx="2879">
                  <c:v>2879</c:v>
                </c:pt>
                <c:pt idx="2880">
                  <c:v>2880</c:v>
                </c:pt>
                <c:pt idx="2881">
                  <c:v>2881</c:v>
                </c:pt>
                <c:pt idx="2882">
                  <c:v>2882</c:v>
                </c:pt>
                <c:pt idx="2883">
                  <c:v>2883</c:v>
                </c:pt>
                <c:pt idx="2884">
                  <c:v>2884</c:v>
                </c:pt>
                <c:pt idx="2885">
                  <c:v>2885</c:v>
                </c:pt>
                <c:pt idx="2886">
                  <c:v>2886</c:v>
                </c:pt>
                <c:pt idx="2887">
                  <c:v>2887</c:v>
                </c:pt>
                <c:pt idx="2888">
                  <c:v>2888</c:v>
                </c:pt>
                <c:pt idx="2889">
                  <c:v>2889</c:v>
                </c:pt>
                <c:pt idx="2890">
                  <c:v>2890</c:v>
                </c:pt>
                <c:pt idx="2891">
                  <c:v>2891</c:v>
                </c:pt>
                <c:pt idx="2892">
                  <c:v>2892</c:v>
                </c:pt>
                <c:pt idx="2893">
                  <c:v>2893</c:v>
                </c:pt>
                <c:pt idx="2894">
                  <c:v>2894</c:v>
                </c:pt>
                <c:pt idx="2895">
                  <c:v>2895</c:v>
                </c:pt>
                <c:pt idx="2896">
                  <c:v>2896</c:v>
                </c:pt>
                <c:pt idx="2897">
                  <c:v>2897</c:v>
                </c:pt>
                <c:pt idx="2898">
                  <c:v>2898</c:v>
                </c:pt>
                <c:pt idx="2899">
                  <c:v>2899</c:v>
                </c:pt>
                <c:pt idx="2900">
                  <c:v>2900</c:v>
                </c:pt>
                <c:pt idx="2901">
                  <c:v>2901</c:v>
                </c:pt>
                <c:pt idx="2902">
                  <c:v>2902</c:v>
                </c:pt>
                <c:pt idx="2903">
                  <c:v>2903</c:v>
                </c:pt>
                <c:pt idx="2904">
                  <c:v>2904</c:v>
                </c:pt>
                <c:pt idx="2905">
                  <c:v>2905</c:v>
                </c:pt>
                <c:pt idx="2906">
                  <c:v>2906</c:v>
                </c:pt>
                <c:pt idx="2907">
                  <c:v>2907</c:v>
                </c:pt>
                <c:pt idx="2908">
                  <c:v>2908</c:v>
                </c:pt>
                <c:pt idx="2909">
                  <c:v>2909</c:v>
                </c:pt>
                <c:pt idx="2910">
                  <c:v>2910</c:v>
                </c:pt>
                <c:pt idx="2911">
                  <c:v>2911</c:v>
                </c:pt>
                <c:pt idx="2912">
                  <c:v>2912</c:v>
                </c:pt>
                <c:pt idx="2913">
                  <c:v>2913</c:v>
                </c:pt>
                <c:pt idx="2914">
                  <c:v>2914</c:v>
                </c:pt>
                <c:pt idx="2915">
                  <c:v>2915</c:v>
                </c:pt>
                <c:pt idx="2916">
                  <c:v>2916</c:v>
                </c:pt>
                <c:pt idx="2917">
                  <c:v>2917</c:v>
                </c:pt>
                <c:pt idx="2918">
                  <c:v>2918</c:v>
                </c:pt>
                <c:pt idx="2919">
                  <c:v>2919</c:v>
                </c:pt>
                <c:pt idx="2920">
                  <c:v>2920</c:v>
                </c:pt>
                <c:pt idx="2921">
                  <c:v>2921</c:v>
                </c:pt>
                <c:pt idx="2922">
                  <c:v>2922</c:v>
                </c:pt>
                <c:pt idx="2923">
                  <c:v>2923</c:v>
                </c:pt>
                <c:pt idx="2924">
                  <c:v>2924</c:v>
                </c:pt>
                <c:pt idx="2925">
                  <c:v>2925</c:v>
                </c:pt>
                <c:pt idx="2926">
                  <c:v>2926</c:v>
                </c:pt>
                <c:pt idx="2927">
                  <c:v>2927</c:v>
                </c:pt>
                <c:pt idx="2928">
                  <c:v>2928</c:v>
                </c:pt>
                <c:pt idx="2929">
                  <c:v>2929</c:v>
                </c:pt>
                <c:pt idx="2930">
                  <c:v>2930</c:v>
                </c:pt>
                <c:pt idx="2931">
                  <c:v>2931</c:v>
                </c:pt>
                <c:pt idx="2932">
                  <c:v>2932</c:v>
                </c:pt>
                <c:pt idx="2933">
                  <c:v>2933</c:v>
                </c:pt>
                <c:pt idx="2934">
                  <c:v>2934</c:v>
                </c:pt>
                <c:pt idx="2935">
                  <c:v>2935</c:v>
                </c:pt>
                <c:pt idx="2936">
                  <c:v>2936</c:v>
                </c:pt>
                <c:pt idx="2937">
                  <c:v>2937</c:v>
                </c:pt>
                <c:pt idx="2938">
                  <c:v>2938</c:v>
                </c:pt>
                <c:pt idx="2939">
                  <c:v>2939</c:v>
                </c:pt>
                <c:pt idx="2940">
                  <c:v>2940</c:v>
                </c:pt>
                <c:pt idx="2941">
                  <c:v>2941</c:v>
                </c:pt>
                <c:pt idx="2942">
                  <c:v>2942</c:v>
                </c:pt>
                <c:pt idx="2943">
                  <c:v>2943</c:v>
                </c:pt>
                <c:pt idx="2944">
                  <c:v>2944</c:v>
                </c:pt>
                <c:pt idx="2945">
                  <c:v>2945</c:v>
                </c:pt>
                <c:pt idx="2946">
                  <c:v>2946</c:v>
                </c:pt>
                <c:pt idx="2947">
                  <c:v>2947</c:v>
                </c:pt>
                <c:pt idx="2948">
                  <c:v>2948</c:v>
                </c:pt>
                <c:pt idx="2949">
                  <c:v>2949</c:v>
                </c:pt>
                <c:pt idx="2950">
                  <c:v>2950</c:v>
                </c:pt>
                <c:pt idx="2951">
                  <c:v>2951</c:v>
                </c:pt>
                <c:pt idx="2952">
                  <c:v>2952</c:v>
                </c:pt>
                <c:pt idx="2953">
                  <c:v>2953</c:v>
                </c:pt>
                <c:pt idx="2954">
                  <c:v>2954</c:v>
                </c:pt>
                <c:pt idx="2955">
                  <c:v>2955</c:v>
                </c:pt>
                <c:pt idx="2956">
                  <c:v>2956</c:v>
                </c:pt>
                <c:pt idx="2957">
                  <c:v>2957</c:v>
                </c:pt>
                <c:pt idx="2958">
                  <c:v>2958</c:v>
                </c:pt>
                <c:pt idx="2959">
                  <c:v>2959</c:v>
                </c:pt>
                <c:pt idx="2960">
                  <c:v>2960</c:v>
                </c:pt>
                <c:pt idx="2961">
                  <c:v>2961</c:v>
                </c:pt>
                <c:pt idx="2962">
                  <c:v>2962</c:v>
                </c:pt>
                <c:pt idx="2963">
                  <c:v>2963</c:v>
                </c:pt>
                <c:pt idx="2964">
                  <c:v>2964</c:v>
                </c:pt>
                <c:pt idx="2965">
                  <c:v>2965</c:v>
                </c:pt>
                <c:pt idx="2966">
                  <c:v>2966</c:v>
                </c:pt>
                <c:pt idx="2967">
                  <c:v>2967</c:v>
                </c:pt>
                <c:pt idx="2968">
                  <c:v>2968</c:v>
                </c:pt>
                <c:pt idx="2969">
                  <c:v>2969</c:v>
                </c:pt>
                <c:pt idx="2970">
                  <c:v>2970</c:v>
                </c:pt>
                <c:pt idx="2971">
                  <c:v>2971</c:v>
                </c:pt>
                <c:pt idx="2972">
                  <c:v>2972</c:v>
                </c:pt>
                <c:pt idx="2973">
                  <c:v>2973</c:v>
                </c:pt>
                <c:pt idx="2974">
                  <c:v>2974</c:v>
                </c:pt>
                <c:pt idx="2975">
                  <c:v>2975</c:v>
                </c:pt>
                <c:pt idx="2976">
                  <c:v>2976</c:v>
                </c:pt>
                <c:pt idx="2977">
                  <c:v>2977</c:v>
                </c:pt>
                <c:pt idx="2978">
                  <c:v>2978</c:v>
                </c:pt>
                <c:pt idx="2979">
                  <c:v>2979</c:v>
                </c:pt>
                <c:pt idx="2980">
                  <c:v>2980</c:v>
                </c:pt>
                <c:pt idx="2981">
                  <c:v>2981</c:v>
                </c:pt>
                <c:pt idx="2982">
                  <c:v>2982</c:v>
                </c:pt>
                <c:pt idx="2983">
                  <c:v>2983</c:v>
                </c:pt>
                <c:pt idx="2984">
                  <c:v>2984</c:v>
                </c:pt>
                <c:pt idx="2985">
                  <c:v>2985</c:v>
                </c:pt>
                <c:pt idx="2986">
                  <c:v>2986</c:v>
                </c:pt>
                <c:pt idx="2987">
                  <c:v>2987</c:v>
                </c:pt>
                <c:pt idx="2988">
                  <c:v>2988</c:v>
                </c:pt>
                <c:pt idx="2989">
                  <c:v>2989</c:v>
                </c:pt>
                <c:pt idx="2990">
                  <c:v>2990</c:v>
                </c:pt>
                <c:pt idx="2991">
                  <c:v>2991</c:v>
                </c:pt>
                <c:pt idx="2992">
                  <c:v>2992</c:v>
                </c:pt>
                <c:pt idx="2993">
                  <c:v>2993</c:v>
                </c:pt>
                <c:pt idx="2994">
                  <c:v>2994</c:v>
                </c:pt>
                <c:pt idx="2995">
                  <c:v>2995</c:v>
                </c:pt>
                <c:pt idx="2996">
                  <c:v>2996</c:v>
                </c:pt>
                <c:pt idx="2997">
                  <c:v>2997</c:v>
                </c:pt>
                <c:pt idx="2998">
                  <c:v>2998</c:v>
                </c:pt>
                <c:pt idx="2999">
                  <c:v>2999</c:v>
                </c:pt>
                <c:pt idx="3000">
                  <c:v>3000</c:v>
                </c:pt>
              </c:numCache>
            </c:numRef>
          </c:cat>
          <c:val>
            <c:numRef>
              <c:f>Feuil1!$B$3:$B$3003</c:f>
              <c:numCache>
                <c:formatCode>_("€"* #,##0.00_);_("€"* \(#,##0.00\);_("€"* "-"??_);_(@_)</c:formatCode>
                <c:ptCount val="3001"/>
                <c:pt idx="0">
                  <c:v>0.8</c:v>
                </c:pt>
                <c:pt idx="1">
                  <c:v>0.8</c:v>
                </c:pt>
                <c:pt idx="2">
                  <c:v>0.8</c:v>
                </c:pt>
                <c:pt idx="3">
                  <c:v>0.8</c:v>
                </c:pt>
                <c:pt idx="4">
                  <c:v>0.8</c:v>
                </c:pt>
                <c:pt idx="5">
                  <c:v>0.8</c:v>
                </c:pt>
                <c:pt idx="6">
                  <c:v>0.8</c:v>
                </c:pt>
                <c:pt idx="7">
                  <c:v>0.8</c:v>
                </c:pt>
                <c:pt idx="8">
                  <c:v>0.8</c:v>
                </c:pt>
                <c:pt idx="9">
                  <c:v>0.8</c:v>
                </c:pt>
                <c:pt idx="10">
                  <c:v>0.8</c:v>
                </c:pt>
                <c:pt idx="11">
                  <c:v>0.8</c:v>
                </c:pt>
                <c:pt idx="12">
                  <c:v>0.8</c:v>
                </c:pt>
                <c:pt idx="13">
                  <c:v>0.8</c:v>
                </c:pt>
                <c:pt idx="14">
                  <c:v>0.8</c:v>
                </c:pt>
                <c:pt idx="15">
                  <c:v>0.8</c:v>
                </c:pt>
                <c:pt idx="16">
                  <c:v>0.8</c:v>
                </c:pt>
                <c:pt idx="17">
                  <c:v>0.8</c:v>
                </c:pt>
                <c:pt idx="18">
                  <c:v>0.8</c:v>
                </c:pt>
                <c:pt idx="19">
                  <c:v>0.8</c:v>
                </c:pt>
                <c:pt idx="20">
                  <c:v>0.8</c:v>
                </c:pt>
                <c:pt idx="21">
                  <c:v>0.8</c:v>
                </c:pt>
                <c:pt idx="22">
                  <c:v>0.8</c:v>
                </c:pt>
                <c:pt idx="23">
                  <c:v>0.8</c:v>
                </c:pt>
                <c:pt idx="24">
                  <c:v>0.8</c:v>
                </c:pt>
                <c:pt idx="25">
                  <c:v>0.8</c:v>
                </c:pt>
                <c:pt idx="26">
                  <c:v>0.8</c:v>
                </c:pt>
                <c:pt idx="27">
                  <c:v>0.8</c:v>
                </c:pt>
                <c:pt idx="28">
                  <c:v>0.8</c:v>
                </c:pt>
                <c:pt idx="29">
                  <c:v>0.8</c:v>
                </c:pt>
                <c:pt idx="30">
                  <c:v>0.8</c:v>
                </c:pt>
                <c:pt idx="31">
                  <c:v>0.8</c:v>
                </c:pt>
                <c:pt idx="32">
                  <c:v>0.8</c:v>
                </c:pt>
                <c:pt idx="33">
                  <c:v>0.8</c:v>
                </c:pt>
                <c:pt idx="34">
                  <c:v>0.8</c:v>
                </c:pt>
                <c:pt idx="35">
                  <c:v>0.8</c:v>
                </c:pt>
                <c:pt idx="36">
                  <c:v>0.8</c:v>
                </c:pt>
                <c:pt idx="37">
                  <c:v>0.8</c:v>
                </c:pt>
                <c:pt idx="38">
                  <c:v>0.8</c:v>
                </c:pt>
                <c:pt idx="39">
                  <c:v>0.8</c:v>
                </c:pt>
                <c:pt idx="40">
                  <c:v>0.8</c:v>
                </c:pt>
                <c:pt idx="41">
                  <c:v>0.8</c:v>
                </c:pt>
                <c:pt idx="42">
                  <c:v>0.8</c:v>
                </c:pt>
                <c:pt idx="43">
                  <c:v>0.8</c:v>
                </c:pt>
                <c:pt idx="44">
                  <c:v>0.8</c:v>
                </c:pt>
                <c:pt idx="45">
                  <c:v>0.8</c:v>
                </c:pt>
                <c:pt idx="46">
                  <c:v>0.8</c:v>
                </c:pt>
                <c:pt idx="47">
                  <c:v>0.8</c:v>
                </c:pt>
                <c:pt idx="48">
                  <c:v>0.8</c:v>
                </c:pt>
                <c:pt idx="49">
                  <c:v>0.8</c:v>
                </c:pt>
                <c:pt idx="50">
                  <c:v>0.8</c:v>
                </c:pt>
                <c:pt idx="51">
                  <c:v>0.8</c:v>
                </c:pt>
                <c:pt idx="52">
                  <c:v>0.8</c:v>
                </c:pt>
                <c:pt idx="53">
                  <c:v>0.8</c:v>
                </c:pt>
                <c:pt idx="54">
                  <c:v>0.8</c:v>
                </c:pt>
                <c:pt idx="55">
                  <c:v>0.8</c:v>
                </c:pt>
                <c:pt idx="56">
                  <c:v>0.8</c:v>
                </c:pt>
                <c:pt idx="57">
                  <c:v>0.8</c:v>
                </c:pt>
                <c:pt idx="58">
                  <c:v>0.8</c:v>
                </c:pt>
                <c:pt idx="59">
                  <c:v>0.8</c:v>
                </c:pt>
                <c:pt idx="60">
                  <c:v>0.8</c:v>
                </c:pt>
                <c:pt idx="61">
                  <c:v>0.8</c:v>
                </c:pt>
                <c:pt idx="62">
                  <c:v>0.8</c:v>
                </c:pt>
                <c:pt idx="63">
                  <c:v>0.8</c:v>
                </c:pt>
                <c:pt idx="64">
                  <c:v>0.8</c:v>
                </c:pt>
                <c:pt idx="65">
                  <c:v>0.8</c:v>
                </c:pt>
                <c:pt idx="66">
                  <c:v>0.8</c:v>
                </c:pt>
                <c:pt idx="67">
                  <c:v>0.8</c:v>
                </c:pt>
                <c:pt idx="68">
                  <c:v>0.8</c:v>
                </c:pt>
                <c:pt idx="69">
                  <c:v>0.8</c:v>
                </c:pt>
                <c:pt idx="70">
                  <c:v>0.8</c:v>
                </c:pt>
                <c:pt idx="71">
                  <c:v>0.8</c:v>
                </c:pt>
                <c:pt idx="72">
                  <c:v>0.8</c:v>
                </c:pt>
                <c:pt idx="73">
                  <c:v>0.8</c:v>
                </c:pt>
                <c:pt idx="74">
                  <c:v>0.8</c:v>
                </c:pt>
                <c:pt idx="75">
                  <c:v>0.8</c:v>
                </c:pt>
                <c:pt idx="76">
                  <c:v>0.8</c:v>
                </c:pt>
                <c:pt idx="77">
                  <c:v>0.8</c:v>
                </c:pt>
                <c:pt idx="78">
                  <c:v>0.8</c:v>
                </c:pt>
                <c:pt idx="79">
                  <c:v>0.8</c:v>
                </c:pt>
                <c:pt idx="80">
                  <c:v>0.8</c:v>
                </c:pt>
                <c:pt idx="81">
                  <c:v>0.8</c:v>
                </c:pt>
                <c:pt idx="82">
                  <c:v>0.8</c:v>
                </c:pt>
                <c:pt idx="83">
                  <c:v>0.8</c:v>
                </c:pt>
                <c:pt idx="84">
                  <c:v>0.8</c:v>
                </c:pt>
                <c:pt idx="85">
                  <c:v>0.8</c:v>
                </c:pt>
                <c:pt idx="86">
                  <c:v>0.8</c:v>
                </c:pt>
                <c:pt idx="87">
                  <c:v>0.8</c:v>
                </c:pt>
                <c:pt idx="88">
                  <c:v>0.8</c:v>
                </c:pt>
                <c:pt idx="89">
                  <c:v>0.8</c:v>
                </c:pt>
                <c:pt idx="90">
                  <c:v>0.8</c:v>
                </c:pt>
                <c:pt idx="91">
                  <c:v>0.8</c:v>
                </c:pt>
                <c:pt idx="92">
                  <c:v>0.8</c:v>
                </c:pt>
                <c:pt idx="93">
                  <c:v>0.8</c:v>
                </c:pt>
                <c:pt idx="94">
                  <c:v>0.8</c:v>
                </c:pt>
                <c:pt idx="95">
                  <c:v>0.8</c:v>
                </c:pt>
                <c:pt idx="96">
                  <c:v>0.8</c:v>
                </c:pt>
                <c:pt idx="97">
                  <c:v>0.8</c:v>
                </c:pt>
                <c:pt idx="98">
                  <c:v>0.8</c:v>
                </c:pt>
                <c:pt idx="99">
                  <c:v>0.8</c:v>
                </c:pt>
                <c:pt idx="100">
                  <c:v>0.8</c:v>
                </c:pt>
                <c:pt idx="101">
                  <c:v>0.8</c:v>
                </c:pt>
                <c:pt idx="102">
                  <c:v>0.8</c:v>
                </c:pt>
                <c:pt idx="103">
                  <c:v>0.8</c:v>
                </c:pt>
                <c:pt idx="104">
                  <c:v>0.8</c:v>
                </c:pt>
                <c:pt idx="105">
                  <c:v>0.8</c:v>
                </c:pt>
                <c:pt idx="106">
                  <c:v>0.8</c:v>
                </c:pt>
                <c:pt idx="107">
                  <c:v>0.8</c:v>
                </c:pt>
                <c:pt idx="108">
                  <c:v>0.8</c:v>
                </c:pt>
                <c:pt idx="109">
                  <c:v>0.8</c:v>
                </c:pt>
                <c:pt idx="110">
                  <c:v>0.8</c:v>
                </c:pt>
                <c:pt idx="111">
                  <c:v>0.8</c:v>
                </c:pt>
                <c:pt idx="112">
                  <c:v>0.8</c:v>
                </c:pt>
                <c:pt idx="113">
                  <c:v>0.8</c:v>
                </c:pt>
                <c:pt idx="114">
                  <c:v>0.8</c:v>
                </c:pt>
                <c:pt idx="115">
                  <c:v>0.8</c:v>
                </c:pt>
                <c:pt idx="116">
                  <c:v>0.8</c:v>
                </c:pt>
                <c:pt idx="117">
                  <c:v>0.8</c:v>
                </c:pt>
                <c:pt idx="118">
                  <c:v>0.8</c:v>
                </c:pt>
                <c:pt idx="119">
                  <c:v>0.8</c:v>
                </c:pt>
                <c:pt idx="120">
                  <c:v>0.8</c:v>
                </c:pt>
                <c:pt idx="121">
                  <c:v>0.8</c:v>
                </c:pt>
                <c:pt idx="122">
                  <c:v>0.8</c:v>
                </c:pt>
                <c:pt idx="123">
                  <c:v>0.8</c:v>
                </c:pt>
                <c:pt idx="124">
                  <c:v>0.8</c:v>
                </c:pt>
                <c:pt idx="125">
                  <c:v>0.8</c:v>
                </c:pt>
                <c:pt idx="126">
                  <c:v>0.8</c:v>
                </c:pt>
                <c:pt idx="127">
                  <c:v>0.8</c:v>
                </c:pt>
                <c:pt idx="128">
                  <c:v>0.8</c:v>
                </c:pt>
                <c:pt idx="129">
                  <c:v>0.8</c:v>
                </c:pt>
                <c:pt idx="130">
                  <c:v>0.8</c:v>
                </c:pt>
                <c:pt idx="131">
                  <c:v>0.8</c:v>
                </c:pt>
                <c:pt idx="132">
                  <c:v>0.8</c:v>
                </c:pt>
                <c:pt idx="133">
                  <c:v>0.8</c:v>
                </c:pt>
                <c:pt idx="134">
                  <c:v>0.8</c:v>
                </c:pt>
                <c:pt idx="135">
                  <c:v>0.8</c:v>
                </c:pt>
                <c:pt idx="136">
                  <c:v>0.8</c:v>
                </c:pt>
                <c:pt idx="137">
                  <c:v>0.8</c:v>
                </c:pt>
                <c:pt idx="138">
                  <c:v>0.8</c:v>
                </c:pt>
                <c:pt idx="139">
                  <c:v>0.8</c:v>
                </c:pt>
                <c:pt idx="140">
                  <c:v>0.8</c:v>
                </c:pt>
                <c:pt idx="141">
                  <c:v>0.8</c:v>
                </c:pt>
                <c:pt idx="142">
                  <c:v>0.8</c:v>
                </c:pt>
                <c:pt idx="143">
                  <c:v>0.8</c:v>
                </c:pt>
                <c:pt idx="144">
                  <c:v>0.8</c:v>
                </c:pt>
                <c:pt idx="145">
                  <c:v>0.8</c:v>
                </c:pt>
                <c:pt idx="146">
                  <c:v>0.8</c:v>
                </c:pt>
                <c:pt idx="147">
                  <c:v>0.8</c:v>
                </c:pt>
                <c:pt idx="148">
                  <c:v>0.8</c:v>
                </c:pt>
                <c:pt idx="149">
                  <c:v>0.8</c:v>
                </c:pt>
                <c:pt idx="150">
                  <c:v>0.8</c:v>
                </c:pt>
                <c:pt idx="151">
                  <c:v>0.8</c:v>
                </c:pt>
                <c:pt idx="152">
                  <c:v>0.8</c:v>
                </c:pt>
                <c:pt idx="153">
                  <c:v>0.8</c:v>
                </c:pt>
                <c:pt idx="154">
                  <c:v>0.8</c:v>
                </c:pt>
                <c:pt idx="155">
                  <c:v>0.8</c:v>
                </c:pt>
                <c:pt idx="156">
                  <c:v>0.8</c:v>
                </c:pt>
                <c:pt idx="157">
                  <c:v>0.8</c:v>
                </c:pt>
                <c:pt idx="158">
                  <c:v>0.8</c:v>
                </c:pt>
                <c:pt idx="159">
                  <c:v>0.8</c:v>
                </c:pt>
                <c:pt idx="160">
                  <c:v>0.8</c:v>
                </c:pt>
                <c:pt idx="161">
                  <c:v>0.8</c:v>
                </c:pt>
                <c:pt idx="162">
                  <c:v>0.8</c:v>
                </c:pt>
                <c:pt idx="163">
                  <c:v>0.8</c:v>
                </c:pt>
                <c:pt idx="164">
                  <c:v>0.8</c:v>
                </c:pt>
                <c:pt idx="165">
                  <c:v>0.8</c:v>
                </c:pt>
                <c:pt idx="166">
                  <c:v>0.8</c:v>
                </c:pt>
                <c:pt idx="167">
                  <c:v>0.8</c:v>
                </c:pt>
                <c:pt idx="168">
                  <c:v>0.8</c:v>
                </c:pt>
                <c:pt idx="169">
                  <c:v>0.8</c:v>
                </c:pt>
                <c:pt idx="170">
                  <c:v>0.8</c:v>
                </c:pt>
                <c:pt idx="171">
                  <c:v>0.8</c:v>
                </c:pt>
                <c:pt idx="172">
                  <c:v>0.8</c:v>
                </c:pt>
                <c:pt idx="173">
                  <c:v>0.8</c:v>
                </c:pt>
                <c:pt idx="174">
                  <c:v>0.8</c:v>
                </c:pt>
                <c:pt idx="175">
                  <c:v>0.8</c:v>
                </c:pt>
                <c:pt idx="176">
                  <c:v>0.8</c:v>
                </c:pt>
                <c:pt idx="177">
                  <c:v>0.8</c:v>
                </c:pt>
                <c:pt idx="178">
                  <c:v>0.8</c:v>
                </c:pt>
                <c:pt idx="179">
                  <c:v>0.8</c:v>
                </c:pt>
                <c:pt idx="180">
                  <c:v>0.8</c:v>
                </c:pt>
                <c:pt idx="181">
                  <c:v>0.8</c:v>
                </c:pt>
                <c:pt idx="182">
                  <c:v>0.8</c:v>
                </c:pt>
                <c:pt idx="183">
                  <c:v>0.8</c:v>
                </c:pt>
                <c:pt idx="184">
                  <c:v>0.8</c:v>
                </c:pt>
                <c:pt idx="185">
                  <c:v>0.8</c:v>
                </c:pt>
                <c:pt idx="186">
                  <c:v>0.8</c:v>
                </c:pt>
                <c:pt idx="187">
                  <c:v>0.8</c:v>
                </c:pt>
                <c:pt idx="188">
                  <c:v>0.8</c:v>
                </c:pt>
                <c:pt idx="189">
                  <c:v>0.8</c:v>
                </c:pt>
                <c:pt idx="190">
                  <c:v>0.8</c:v>
                </c:pt>
                <c:pt idx="191">
                  <c:v>0.8</c:v>
                </c:pt>
                <c:pt idx="192">
                  <c:v>0.8</c:v>
                </c:pt>
                <c:pt idx="193">
                  <c:v>0.8</c:v>
                </c:pt>
                <c:pt idx="194">
                  <c:v>0.8</c:v>
                </c:pt>
                <c:pt idx="195">
                  <c:v>0.8</c:v>
                </c:pt>
                <c:pt idx="196">
                  <c:v>0.8</c:v>
                </c:pt>
                <c:pt idx="197">
                  <c:v>0.8</c:v>
                </c:pt>
                <c:pt idx="198">
                  <c:v>0.8</c:v>
                </c:pt>
                <c:pt idx="199">
                  <c:v>0.8</c:v>
                </c:pt>
                <c:pt idx="200">
                  <c:v>0.8</c:v>
                </c:pt>
                <c:pt idx="201">
                  <c:v>0.8</c:v>
                </c:pt>
                <c:pt idx="202">
                  <c:v>0.8</c:v>
                </c:pt>
                <c:pt idx="203">
                  <c:v>0.8</c:v>
                </c:pt>
                <c:pt idx="204">
                  <c:v>0.8</c:v>
                </c:pt>
                <c:pt idx="205">
                  <c:v>0.8</c:v>
                </c:pt>
                <c:pt idx="206">
                  <c:v>0.8</c:v>
                </c:pt>
                <c:pt idx="207">
                  <c:v>0.8</c:v>
                </c:pt>
                <c:pt idx="208">
                  <c:v>0.8</c:v>
                </c:pt>
                <c:pt idx="209">
                  <c:v>0.8</c:v>
                </c:pt>
                <c:pt idx="210">
                  <c:v>0.8</c:v>
                </c:pt>
                <c:pt idx="211">
                  <c:v>0.8</c:v>
                </c:pt>
                <c:pt idx="212">
                  <c:v>0.8</c:v>
                </c:pt>
                <c:pt idx="213">
                  <c:v>0.8</c:v>
                </c:pt>
                <c:pt idx="214">
                  <c:v>0.8</c:v>
                </c:pt>
                <c:pt idx="215">
                  <c:v>0.8</c:v>
                </c:pt>
                <c:pt idx="216">
                  <c:v>0.8</c:v>
                </c:pt>
                <c:pt idx="217">
                  <c:v>0.8</c:v>
                </c:pt>
                <c:pt idx="218">
                  <c:v>0.8</c:v>
                </c:pt>
                <c:pt idx="219">
                  <c:v>0.8</c:v>
                </c:pt>
                <c:pt idx="220">
                  <c:v>0.8</c:v>
                </c:pt>
                <c:pt idx="221">
                  <c:v>0.8</c:v>
                </c:pt>
                <c:pt idx="222">
                  <c:v>0.8</c:v>
                </c:pt>
                <c:pt idx="223">
                  <c:v>0.8</c:v>
                </c:pt>
                <c:pt idx="224">
                  <c:v>0.8</c:v>
                </c:pt>
                <c:pt idx="225">
                  <c:v>0.8</c:v>
                </c:pt>
                <c:pt idx="226">
                  <c:v>0.8</c:v>
                </c:pt>
                <c:pt idx="227">
                  <c:v>0.8</c:v>
                </c:pt>
                <c:pt idx="228">
                  <c:v>0.8</c:v>
                </c:pt>
                <c:pt idx="229">
                  <c:v>0.8</c:v>
                </c:pt>
                <c:pt idx="230">
                  <c:v>0.8</c:v>
                </c:pt>
                <c:pt idx="231">
                  <c:v>0.8</c:v>
                </c:pt>
                <c:pt idx="232">
                  <c:v>0.8</c:v>
                </c:pt>
                <c:pt idx="233">
                  <c:v>0.8</c:v>
                </c:pt>
                <c:pt idx="234">
                  <c:v>0.8</c:v>
                </c:pt>
                <c:pt idx="235">
                  <c:v>0.8</c:v>
                </c:pt>
                <c:pt idx="236">
                  <c:v>0.8</c:v>
                </c:pt>
                <c:pt idx="237">
                  <c:v>0.8</c:v>
                </c:pt>
                <c:pt idx="238">
                  <c:v>0.8</c:v>
                </c:pt>
                <c:pt idx="239">
                  <c:v>0.8</c:v>
                </c:pt>
                <c:pt idx="240">
                  <c:v>0.8</c:v>
                </c:pt>
                <c:pt idx="241">
                  <c:v>0.8</c:v>
                </c:pt>
                <c:pt idx="242">
                  <c:v>0.8</c:v>
                </c:pt>
                <c:pt idx="243">
                  <c:v>0.8</c:v>
                </c:pt>
                <c:pt idx="244">
                  <c:v>0.8</c:v>
                </c:pt>
                <c:pt idx="245">
                  <c:v>0.8</c:v>
                </c:pt>
                <c:pt idx="246">
                  <c:v>0.8</c:v>
                </c:pt>
                <c:pt idx="247">
                  <c:v>0.8</c:v>
                </c:pt>
                <c:pt idx="248">
                  <c:v>0.8</c:v>
                </c:pt>
                <c:pt idx="249">
                  <c:v>0.8</c:v>
                </c:pt>
                <c:pt idx="250">
                  <c:v>0.8</c:v>
                </c:pt>
                <c:pt idx="251">
                  <c:v>0.8</c:v>
                </c:pt>
                <c:pt idx="252">
                  <c:v>0.8</c:v>
                </c:pt>
                <c:pt idx="253">
                  <c:v>0.8</c:v>
                </c:pt>
                <c:pt idx="254">
                  <c:v>0.8</c:v>
                </c:pt>
                <c:pt idx="255">
                  <c:v>0.8</c:v>
                </c:pt>
                <c:pt idx="256">
                  <c:v>0.8</c:v>
                </c:pt>
                <c:pt idx="257">
                  <c:v>0.8</c:v>
                </c:pt>
                <c:pt idx="258">
                  <c:v>0.8</c:v>
                </c:pt>
                <c:pt idx="259">
                  <c:v>0.8</c:v>
                </c:pt>
                <c:pt idx="260">
                  <c:v>0.8</c:v>
                </c:pt>
                <c:pt idx="261">
                  <c:v>0.8</c:v>
                </c:pt>
                <c:pt idx="262">
                  <c:v>0.8</c:v>
                </c:pt>
                <c:pt idx="263">
                  <c:v>0.8</c:v>
                </c:pt>
                <c:pt idx="264">
                  <c:v>0.8</c:v>
                </c:pt>
                <c:pt idx="265">
                  <c:v>0.8</c:v>
                </c:pt>
                <c:pt idx="266">
                  <c:v>0.8</c:v>
                </c:pt>
                <c:pt idx="267">
                  <c:v>0.8</c:v>
                </c:pt>
                <c:pt idx="268">
                  <c:v>0.8</c:v>
                </c:pt>
                <c:pt idx="269">
                  <c:v>0.8</c:v>
                </c:pt>
                <c:pt idx="270">
                  <c:v>0.8</c:v>
                </c:pt>
                <c:pt idx="271">
                  <c:v>0.8</c:v>
                </c:pt>
                <c:pt idx="272">
                  <c:v>0.8</c:v>
                </c:pt>
                <c:pt idx="273">
                  <c:v>0.8</c:v>
                </c:pt>
                <c:pt idx="274">
                  <c:v>0.8</c:v>
                </c:pt>
                <c:pt idx="275">
                  <c:v>0.8</c:v>
                </c:pt>
                <c:pt idx="276">
                  <c:v>0.8</c:v>
                </c:pt>
                <c:pt idx="277">
                  <c:v>0.8</c:v>
                </c:pt>
                <c:pt idx="278">
                  <c:v>0.8</c:v>
                </c:pt>
                <c:pt idx="279">
                  <c:v>0.8</c:v>
                </c:pt>
                <c:pt idx="280">
                  <c:v>0.8</c:v>
                </c:pt>
                <c:pt idx="281">
                  <c:v>0.8</c:v>
                </c:pt>
                <c:pt idx="282">
                  <c:v>0.8</c:v>
                </c:pt>
                <c:pt idx="283">
                  <c:v>0.8</c:v>
                </c:pt>
                <c:pt idx="284">
                  <c:v>0.8</c:v>
                </c:pt>
                <c:pt idx="285">
                  <c:v>0.8</c:v>
                </c:pt>
                <c:pt idx="286">
                  <c:v>0.8</c:v>
                </c:pt>
                <c:pt idx="287">
                  <c:v>0.8</c:v>
                </c:pt>
                <c:pt idx="288">
                  <c:v>0.8</c:v>
                </c:pt>
                <c:pt idx="289">
                  <c:v>0.8</c:v>
                </c:pt>
                <c:pt idx="290">
                  <c:v>0.8</c:v>
                </c:pt>
                <c:pt idx="291">
                  <c:v>0.8</c:v>
                </c:pt>
                <c:pt idx="292">
                  <c:v>0.8</c:v>
                </c:pt>
                <c:pt idx="293">
                  <c:v>0.8</c:v>
                </c:pt>
                <c:pt idx="294">
                  <c:v>0.8</c:v>
                </c:pt>
                <c:pt idx="295">
                  <c:v>0.8</c:v>
                </c:pt>
                <c:pt idx="296">
                  <c:v>0.8</c:v>
                </c:pt>
                <c:pt idx="297">
                  <c:v>0.8</c:v>
                </c:pt>
                <c:pt idx="298">
                  <c:v>0.8</c:v>
                </c:pt>
                <c:pt idx="299">
                  <c:v>0.8</c:v>
                </c:pt>
                <c:pt idx="300">
                  <c:v>0.8</c:v>
                </c:pt>
                <c:pt idx="301">
                  <c:v>0.8</c:v>
                </c:pt>
                <c:pt idx="302">
                  <c:v>0.8</c:v>
                </c:pt>
                <c:pt idx="303">
                  <c:v>0.8</c:v>
                </c:pt>
                <c:pt idx="304">
                  <c:v>0.8</c:v>
                </c:pt>
                <c:pt idx="305">
                  <c:v>0.8</c:v>
                </c:pt>
                <c:pt idx="306">
                  <c:v>0.8</c:v>
                </c:pt>
                <c:pt idx="307">
                  <c:v>0.8</c:v>
                </c:pt>
                <c:pt idx="308">
                  <c:v>0.8</c:v>
                </c:pt>
                <c:pt idx="309">
                  <c:v>0.8</c:v>
                </c:pt>
                <c:pt idx="310">
                  <c:v>0.8</c:v>
                </c:pt>
                <c:pt idx="311">
                  <c:v>0.8</c:v>
                </c:pt>
                <c:pt idx="312">
                  <c:v>0.8</c:v>
                </c:pt>
                <c:pt idx="313">
                  <c:v>0.8</c:v>
                </c:pt>
                <c:pt idx="314">
                  <c:v>0.8</c:v>
                </c:pt>
                <c:pt idx="315">
                  <c:v>0.8</c:v>
                </c:pt>
                <c:pt idx="316">
                  <c:v>0.8</c:v>
                </c:pt>
                <c:pt idx="317">
                  <c:v>0.8</c:v>
                </c:pt>
                <c:pt idx="318">
                  <c:v>0.8</c:v>
                </c:pt>
                <c:pt idx="319">
                  <c:v>0.8</c:v>
                </c:pt>
                <c:pt idx="320">
                  <c:v>0.8</c:v>
                </c:pt>
                <c:pt idx="321">
                  <c:v>0.8</c:v>
                </c:pt>
                <c:pt idx="322">
                  <c:v>0.8</c:v>
                </c:pt>
                <c:pt idx="323">
                  <c:v>0.8</c:v>
                </c:pt>
                <c:pt idx="324">
                  <c:v>0.8</c:v>
                </c:pt>
                <c:pt idx="325">
                  <c:v>0.8</c:v>
                </c:pt>
                <c:pt idx="326">
                  <c:v>0.8</c:v>
                </c:pt>
                <c:pt idx="327">
                  <c:v>0.8</c:v>
                </c:pt>
                <c:pt idx="328">
                  <c:v>0.8</c:v>
                </c:pt>
                <c:pt idx="329">
                  <c:v>0.8</c:v>
                </c:pt>
                <c:pt idx="330">
                  <c:v>0.8</c:v>
                </c:pt>
                <c:pt idx="331">
                  <c:v>0.8</c:v>
                </c:pt>
                <c:pt idx="332">
                  <c:v>0.8</c:v>
                </c:pt>
                <c:pt idx="333">
                  <c:v>0.8</c:v>
                </c:pt>
                <c:pt idx="334">
                  <c:v>0.8</c:v>
                </c:pt>
                <c:pt idx="335">
                  <c:v>0.8</c:v>
                </c:pt>
                <c:pt idx="336">
                  <c:v>0.8</c:v>
                </c:pt>
                <c:pt idx="337">
                  <c:v>0.8</c:v>
                </c:pt>
                <c:pt idx="338">
                  <c:v>0.8</c:v>
                </c:pt>
                <c:pt idx="339">
                  <c:v>0.8</c:v>
                </c:pt>
                <c:pt idx="340">
                  <c:v>0.8</c:v>
                </c:pt>
                <c:pt idx="341">
                  <c:v>0.8</c:v>
                </c:pt>
                <c:pt idx="342">
                  <c:v>0.8</c:v>
                </c:pt>
                <c:pt idx="343">
                  <c:v>0.8</c:v>
                </c:pt>
                <c:pt idx="344">
                  <c:v>0.8</c:v>
                </c:pt>
                <c:pt idx="345">
                  <c:v>0.8</c:v>
                </c:pt>
                <c:pt idx="346">
                  <c:v>0.8</c:v>
                </c:pt>
                <c:pt idx="347">
                  <c:v>0.8</c:v>
                </c:pt>
                <c:pt idx="348">
                  <c:v>0.8</c:v>
                </c:pt>
                <c:pt idx="349">
                  <c:v>0.8</c:v>
                </c:pt>
                <c:pt idx="350">
                  <c:v>0.8</c:v>
                </c:pt>
                <c:pt idx="351">
                  <c:v>0.8</c:v>
                </c:pt>
                <c:pt idx="352">
                  <c:v>0.8</c:v>
                </c:pt>
                <c:pt idx="353">
                  <c:v>0.8</c:v>
                </c:pt>
                <c:pt idx="354">
                  <c:v>0.8</c:v>
                </c:pt>
                <c:pt idx="355">
                  <c:v>0.8</c:v>
                </c:pt>
                <c:pt idx="356">
                  <c:v>0.8</c:v>
                </c:pt>
                <c:pt idx="357">
                  <c:v>0.8</c:v>
                </c:pt>
                <c:pt idx="358">
                  <c:v>0.8</c:v>
                </c:pt>
                <c:pt idx="359">
                  <c:v>0.8</c:v>
                </c:pt>
                <c:pt idx="360">
                  <c:v>0.8</c:v>
                </c:pt>
                <c:pt idx="361">
                  <c:v>0.8</c:v>
                </c:pt>
                <c:pt idx="362">
                  <c:v>0.8</c:v>
                </c:pt>
                <c:pt idx="363">
                  <c:v>0.8</c:v>
                </c:pt>
                <c:pt idx="364">
                  <c:v>0.8</c:v>
                </c:pt>
                <c:pt idx="365">
                  <c:v>0.8</c:v>
                </c:pt>
                <c:pt idx="366">
                  <c:v>0.8</c:v>
                </c:pt>
                <c:pt idx="367">
                  <c:v>0.8</c:v>
                </c:pt>
                <c:pt idx="368">
                  <c:v>0.8</c:v>
                </c:pt>
                <c:pt idx="369">
                  <c:v>0.8</c:v>
                </c:pt>
                <c:pt idx="370">
                  <c:v>0.8</c:v>
                </c:pt>
                <c:pt idx="371">
                  <c:v>0.8</c:v>
                </c:pt>
                <c:pt idx="372">
                  <c:v>0.8</c:v>
                </c:pt>
                <c:pt idx="373">
                  <c:v>0.8</c:v>
                </c:pt>
                <c:pt idx="374">
                  <c:v>0.8</c:v>
                </c:pt>
                <c:pt idx="375">
                  <c:v>0.8</c:v>
                </c:pt>
                <c:pt idx="376">
                  <c:v>0.8</c:v>
                </c:pt>
                <c:pt idx="377">
                  <c:v>0.8</c:v>
                </c:pt>
                <c:pt idx="378">
                  <c:v>0.8</c:v>
                </c:pt>
                <c:pt idx="379">
                  <c:v>0.8</c:v>
                </c:pt>
                <c:pt idx="380">
                  <c:v>0.8</c:v>
                </c:pt>
                <c:pt idx="381">
                  <c:v>0.81</c:v>
                </c:pt>
                <c:pt idx="382">
                  <c:v>0.81227360308285168</c:v>
                </c:pt>
                <c:pt idx="383">
                  <c:v>0.81454720616570331</c:v>
                </c:pt>
                <c:pt idx="384">
                  <c:v>0.81682080924855494</c:v>
                </c:pt>
                <c:pt idx="385">
                  <c:v>0.81909441233140656</c:v>
                </c:pt>
                <c:pt idx="386">
                  <c:v>0.82136801541425819</c:v>
                </c:pt>
                <c:pt idx="387">
                  <c:v>0.82364161849710982</c:v>
                </c:pt>
                <c:pt idx="388">
                  <c:v>0.82591522157996144</c:v>
                </c:pt>
                <c:pt idx="389">
                  <c:v>0.82818882466281307</c:v>
                </c:pt>
                <c:pt idx="390">
                  <c:v>0.83046242774566481</c:v>
                </c:pt>
                <c:pt idx="391">
                  <c:v>0.83273603082851644</c:v>
                </c:pt>
                <c:pt idx="392">
                  <c:v>0.83500963391136807</c:v>
                </c:pt>
                <c:pt idx="393">
                  <c:v>0.83728323699421969</c:v>
                </c:pt>
                <c:pt idx="394">
                  <c:v>0.83955684007707132</c:v>
                </c:pt>
                <c:pt idx="395">
                  <c:v>0.84183044315992295</c:v>
                </c:pt>
                <c:pt idx="396">
                  <c:v>0.84410404624277457</c:v>
                </c:pt>
                <c:pt idx="397">
                  <c:v>0.8463776493256262</c:v>
                </c:pt>
                <c:pt idx="398">
                  <c:v>0.84865125240847783</c:v>
                </c:pt>
                <c:pt idx="399">
                  <c:v>0.85092485549132946</c:v>
                </c:pt>
                <c:pt idx="400">
                  <c:v>0.8531984585741812</c:v>
                </c:pt>
                <c:pt idx="401">
                  <c:v>0.85547206165703282</c:v>
                </c:pt>
                <c:pt idx="402">
                  <c:v>0.85774566473988445</c:v>
                </c:pt>
                <c:pt idx="403">
                  <c:v>0.86001926782273608</c:v>
                </c:pt>
                <c:pt idx="404">
                  <c:v>0.86229287090558771</c:v>
                </c:pt>
                <c:pt idx="405">
                  <c:v>0.86456647398843933</c:v>
                </c:pt>
                <c:pt idx="406">
                  <c:v>0.86684007707129096</c:v>
                </c:pt>
                <c:pt idx="407">
                  <c:v>0.86911368015414259</c:v>
                </c:pt>
                <c:pt idx="408">
                  <c:v>0.87138728323699421</c:v>
                </c:pt>
                <c:pt idx="409">
                  <c:v>0.87366088631984584</c:v>
                </c:pt>
                <c:pt idx="410">
                  <c:v>0.87593448940269747</c:v>
                </c:pt>
                <c:pt idx="411">
                  <c:v>0.87820809248554921</c:v>
                </c:pt>
                <c:pt idx="412">
                  <c:v>0.88048169556840084</c:v>
                </c:pt>
                <c:pt idx="413">
                  <c:v>0.88275529865125246</c:v>
                </c:pt>
                <c:pt idx="414">
                  <c:v>0.88502890173410409</c:v>
                </c:pt>
                <c:pt idx="415">
                  <c:v>0.88730250481695572</c:v>
                </c:pt>
                <c:pt idx="416">
                  <c:v>0.88957610789980734</c:v>
                </c:pt>
                <c:pt idx="417">
                  <c:v>0.89184971098265897</c:v>
                </c:pt>
                <c:pt idx="418">
                  <c:v>0.8941233140655106</c:v>
                </c:pt>
                <c:pt idx="419">
                  <c:v>0.89639691714836223</c:v>
                </c:pt>
                <c:pt idx="420">
                  <c:v>0.89867052023121385</c:v>
                </c:pt>
                <c:pt idx="421">
                  <c:v>0.90094412331406548</c:v>
                </c:pt>
                <c:pt idx="422">
                  <c:v>0.90321772639691722</c:v>
                </c:pt>
                <c:pt idx="423">
                  <c:v>0.90549132947976885</c:v>
                </c:pt>
                <c:pt idx="424">
                  <c:v>0.90776493256262047</c:v>
                </c:pt>
                <c:pt idx="425">
                  <c:v>0.9100385356454721</c:v>
                </c:pt>
                <c:pt idx="426">
                  <c:v>0.91231213872832373</c:v>
                </c:pt>
                <c:pt idx="427">
                  <c:v>0.91458574181117536</c:v>
                </c:pt>
                <c:pt idx="428">
                  <c:v>0.91685934489402698</c:v>
                </c:pt>
                <c:pt idx="429">
                  <c:v>0.91913294797687861</c:v>
                </c:pt>
                <c:pt idx="430">
                  <c:v>0.92140655105973024</c:v>
                </c:pt>
                <c:pt idx="431">
                  <c:v>0.92368015414258187</c:v>
                </c:pt>
                <c:pt idx="432">
                  <c:v>0.92595375722543349</c:v>
                </c:pt>
                <c:pt idx="433">
                  <c:v>0.92822736030828523</c:v>
                </c:pt>
                <c:pt idx="434">
                  <c:v>0.93050096339113686</c:v>
                </c:pt>
                <c:pt idx="435">
                  <c:v>0.93277456647398849</c:v>
                </c:pt>
                <c:pt idx="436">
                  <c:v>0.93504816955684011</c:v>
                </c:pt>
                <c:pt idx="437">
                  <c:v>0.93732177263969174</c:v>
                </c:pt>
                <c:pt idx="438">
                  <c:v>0.93959537572254337</c:v>
                </c:pt>
                <c:pt idx="439">
                  <c:v>0.941868978805395</c:v>
                </c:pt>
                <c:pt idx="440">
                  <c:v>0.94414258188824673</c:v>
                </c:pt>
                <c:pt idx="441">
                  <c:v>0.94641618497109836</c:v>
                </c:pt>
                <c:pt idx="442">
                  <c:v>0.94868978805394999</c:v>
                </c:pt>
                <c:pt idx="443">
                  <c:v>0.95096339113680162</c:v>
                </c:pt>
                <c:pt idx="444">
                  <c:v>0.95323699421965324</c:v>
                </c:pt>
                <c:pt idx="445">
                  <c:v>0.95551059730250487</c:v>
                </c:pt>
                <c:pt idx="446">
                  <c:v>0.9577842003853565</c:v>
                </c:pt>
                <c:pt idx="447">
                  <c:v>0.96005780346820813</c:v>
                </c:pt>
                <c:pt idx="448">
                  <c:v>0.96233140655105975</c:v>
                </c:pt>
                <c:pt idx="449">
                  <c:v>0.96460500963391138</c:v>
                </c:pt>
                <c:pt idx="450">
                  <c:v>0.96687861271676301</c:v>
                </c:pt>
                <c:pt idx="451">
                  <c:v>0.96915221579961464</c:v>
                </c:pt>
                <c:pt idx="452">
                  <c:v>0.97142581888246626</c:v>
                </c:pt>
                <c:pt idx="453">
                  <c:v>0.97369942196531789</c:v>
                </c:pt>
                <c:pt idx="454">
                  <c:v>0.97597302504816952</c:v>
                </c:pt>
                <c:pt idx="455">
                  <c:v>0.97824662813102115</c:v>
                </c:pt>
                <c:pt idx="456">
                  <c:v>0.98052023121387277</c:v>
                </c:pt>
                <c:pt idx="457">
                  <c:v>0.9827938342967244</c:v>
                </c:pt>
                <c:pt idx="458">
                  <c:v>0.98506743737957603</c:v>
                </c:pt>
                <c:pt idx="459">
                  <c:v>0.98734104046242788</c:v>
                </c:pt>
                <c:pt idx="460">
                  <c:v>0.9896146435452795</c:v>
                </c:pt>
                <c:pt idx="461">
                  <c:v>0.99188824662813113</c:v>
                </c:pt>
                <c:pt idx="462">
                  <c:v>0.99416184971098276</c:v>
                </c:pt>
                <c:pt idx="463">
                  <c:v>0.99643545279383439</c:v>
                </c:pt>
                <c:pt idx="464">
                  <c:v>0.99870905587668601</c:v>
                </c:pt>
                <c:pt idx="465">
                  <c:v>1.0009826589595376</c:v>
                </c:pt>
                <c:pt idx="466">
                  <c:v>1.0032562620423893</c:v>
                </c:pt>
                <c:pt idx="467">
                  <c:v>1.0055298651252409</c:v>
                </c:pt>
                <c:pt idx="468">
                  <c:v>1.0078034682080925</c:v>
                </c:pt>
                <c:pt idx="469">
                  <c:v>1.0100770712909442</c:v>
                </c:pt>
                <c:pt idx="470">
                  <c:v>1.0123506743737958</c:v>
                </c:pt>
                <c:pt idx="471">
                  <c:v>1.0146242774566474</c:v>
                </c:pt>
                <c:pt idx="472">
                  <c:v>1.016897880539499</c:v>
                </c:pt>
                <c:pt idx="473">
                  <c:v>1.0191714836223507</c:v>
                </c:pt>
                <c:pt idx="474">
                  <c:v>1.0214450867052023</c:v>
                </c:pt>
                <c:pt idx="475">
                  <c:v>1.0237186897880539</c:v>
                </c:pt>
                <c:pt idx="476">
                  <c:v>1.0259922928709055</c:v>
                </c:pt>
                <c:pt idx="477">
                  <c:v>1.0282658959537572</c:v>
                </c:pt>
                <c:pt idx="478">
                  <c:v>1.0305394990366088</c:v>
                </c:pt>
                <c:pt idx="479">
                  <c:v>1.0328131021194604</c:v>
                </c:pt>
                <c:pt idx="480">
                  <c:v>1.0350867052023121</c:v>
                </c:pt>
                <c:pt idx="481">
                  <c:v>1.0373603082851639</c:v>
                </c:pt>
                <c:pt idx="482">
                  <c:v>1.0396339113680155</c:v>
                </c:pt>
                <c:pt idx="483">
                  <c:v>1.0419075144508672</c:v>
                </c:pt>
                <c:pt idx="484">
                  <c:v>1.0441811175337188</c:v>
                </c:pt>
                <c:pt idx="485">
                  <c:v>1.0464547206165704</c:v>
                </c:pt>
                <c:pt idx="486">
                  <c:v>1.048728323699422</c:v>
                </c:pt>
                <c:pt idx="487">
                  <c:v>1.0510019267822737</c:v>
                </c:pt>
                <c:pt idx="488">
                  <c:v>1.0532755298651253</c:v>
                </c:pt>
                <c:pt idx="489">
                  <c:v>1.0555491329479769</c:v>
                </c:pt>
                <c:pt idx="490">
                  <c:v>1.0578227360308285</c:v>
                </c:pt>
                <c:pt idx="491">
                  <c:v>1.0600963391136802</c:v>
                </c:pt>
                <c:pt idx="492">
                  <c:v>1.0623699421965318</c:v>
                </c:pt>
                <c:pt idx="493">
                  <c:v>1.0646435452793834</c:v>
                </c:pt>
                <c:pt idx="494">
                  <c:v>1.0669171483622351</c:v>
                </c:pt>
                <c:pt idx="495">
                  <c:v>1.0691907514450867</c:v>
                </c:pt>
                <c:pt idx="496">
                  <c:v>1.0714643545279383</c:v>
                </c:pt>
                <c:pt idx="497">
                  <c:v>1.0737379576107899</c:v>
                </c:pt>
                <c:pt idx="498">
                  <c:v>1.0760115606936416</c:v>
                </c:pt>
                <c:pt idx="499">
                  <c:v>1.0782851637764932</c:v>
                </c:pt>
                <c:pt idx="500">
                  <c:v>1.0805587668593448</c:v>
                </c:pt>
                <c:pt idx="501">
                  <c:v>1.0828323699421964</c:v>
                </c:pt>
                <c:pt idx="502">
                  <c:v>1.0851059730250483</c:v>
                </c:pt>
                <c:pt idx="503">
                  <c:v>1.0873795761078999</c:v>
                </c:pt>
                <c:pt idx="504">
                  <c:v>1.0896531791907516</c:v>
                </c:pt>
                <c:pt idx="505">
                  <c:v>1.0919267822736032</c:v>
                </c:pt>
                <c:pt idx="506">
                  <c:v>1.0942003853564548</c:v>
                </c:pt>
                <c:pt idx="507">
                  <c:v>1.0964739884393064</c:v>
                </c:pt>
                <c:pt idx="508">
                  <c:v>1.0987475915221581</c:v>
                </c:pt>
                <c:pt idx="509">
                  <c:v>1.1010211946050097</c:v>
                </c:pt>
                <c:pt idx="510">
                  <c:v>1.1032947976878613</c:v>
                </c:pt>
                <c:pt idx="511">
                  <c:v>1.1055684007707129</c:v>
                </c:pt>
                <c:pt idx="512">
                  <c:v>1.1078420038535646</c:v>
                </c:pt>
                <c:pt idx="513">
                  <c:v>1.1101156069364162</c:v>
                </c:pt>
                <c:pt idx="514">
                  <c:v>1.1123892100192678</c:v>
                </c:pt>
                <c:pt idx="515">
                  <c:v>1.1146628131021195</c:v>
                </c:pt>
                <c:pt idx="516">
                  <c:v>1.1169364161849711</c:v>
                </c:pt>
                <c:pt idx="517">
                  <c:v>1.1192100192678227</c:v>
                </c:pt>
                <c:pt idx="518">
                  <c:v>1.1214836223506743</c:v>
                </c:pt>
                <c:pt idx="519">
                  <c:v>1.123757225433526</c:v>
                </c:pt>
                <c:pt idx="520">
                  <c:v>1.1260308285163776</c:v>
                </c:pt>
                <c:pt idx="521">
                  <c:v>1.1283044315992292</c:v>
                </c:pt>
                <c:pt idx="522">
                  <c:v>1.1305780346820808</c:v>
                </c:pt>
                <c:pt idx="523">
                  <c:v>1.1328516377649327</c:v>
                </c:pt>
                <c:pt idx="524">
                  <c:v>1.1351252408477843</c:v>
                </c:pt>
                <c:pt idx="525">
                  <c:v>1.1373988439306359</c:v>
                </c:pt>
                <c:pt idx="526">
                  <c:v>1.1396724470134876</c:v>
                </c:pt>
                <c:pt idx="527">
                  <c:v>1.1419460500963392</c:v>
                </c:pt>
                <c:pt idx="528">
                  <c:v>1.1442196531791908</c:v>
                </c:pt>
                <c:pt idx="529">
                  <c:v>1.1464932562620425</c:v>
                </c:pt>
                <c:pt idx="530">
                  <c:v>1.1487668593448941</c:v>
                </c:pt>
                <c:pt idx="531">
                  <c:v>1.1510404624277457</c:v>
                </c:pt>
                <c:pt idx="532">
                  <c:v>1.1533140655105973</c:v>
                </c:pt>
                <c:pt idx="533">
                  <c:v>1.155587668593449</c:v>
                </c:pt>
                <c:pt idx="534">
                  <c:v>1.1578612716763006</c:v>
                </c:pt>
                <c:pt idx="535">
                  <c:v>1.1601348747591522</c:v>
                </c:pt>
                <c:pt idx="536">
                  <c:v>1.1624084778420039</c:v>
                </c:pt>
                <c:pt idx="537">
                  <c:v>1.1646820809248555</c:v>
                </c:pt>
                <c:pt idx="538">
                  <c:v>1.1669556840077071</c:v>
                </c:pt>
                <c:pt idx="539">
                  <c:v>1.1692292870905587</c:v>
                </c:pt>
                <c:pt idx="540">
                  <c:v>1.1715028901734104</c:v>
                </c:pt>
                <c:pt idx="541">
                  <c:v>1.173776493256262</c:v>
                </c:pt>
                <c:pt idx="542">
                  <c:v>1.1760500963391136</c:v>
                </c:pt>
                <c:pt idx="543">
                  <c:v>1.1783236994219652</c:v>
                </c:pt>
                <c:pt idx="544">
                  <c:v>1.1805973025048171</c:v>
                </c:pt>
                <c:pt idx="545">
                  <c:v>1.1828709055876687</c:v>
                </c:pt>
                <c:pt idx="546">
                  <c:v>1.1851445086705203</c:v>
                </c:pt>
                <c:pt idx="547">
                  <c:v>1.187418111753372</c:v>
                </c:pt>
                <c:pt idx="548">
                  <c:v>1.1896917148362236</c:v>
                </c:pt>
                <c:pt idx="549">
                  <c:v>1.1919653179190752</c:v>
                </c:pt>
                <c:pt idx="550">
                  <c:v>1.1942389210019269</c:v>
                </c:pt>
                <c:pt idx="551">
                  <c:v>1.1965125240847785</c:v>
                </c:pt>
                <c:pt idx="552">
                  <c:v>1.1987861271676301</c:v>
                </c:pt>
                <c:pt idx="553">
                  <c:v>1.2010597302504817</c:v>
                </c:pt>
                <c:pt idx="554">
                  <c:v>1.2033333333333334</c:v>
                </c:pt>
                <c:pt idx="555">
                  <c:v>1.205606936416185</c:v>
                </c:pt>
                <c:pt idx="556">
                  <c:v>1.2078805394990366</c:v>
                </c:pt>
                <c:pt idx="557">
                  <c:v>1.2101541425818882</c:v>
                </c:pt>
                <c:pt idx="558">
                  <c:v>1.2124277456647399</c:v>
                </c:pt>
                <c:pt idx="559">
                  <c:v>1.2147013487475915</c:v>
                </c:pt>
                <c:pt idx="560">
                  <c:v>1.2169749518304431</c:v>
                </c:pt>
                <c:pt idx="561">
                  <c:v>1.2192485549132948</c:v>
                </c:pt>
                <c:pt idx="562">
                  <c:v>1.2215221579961464</c:v>
                </c:pt>
                <c:pt idx="563">
                  <c:v>1.223795761078998</c:v>
                </c:pt>
                <c:pt idx="564">
                  <c:v>1.2260693641618496</c:v>
                </c:pt>
                <c:pt idx="565">
                  <c:v>1.2283429672447013</c:v>
                </c:pt>
                <c:pt idx="566">
                  <c:v>1.2306165703275531</c:v>
                </c:pt>
                <c:pt idx="567">
                  <c:v>1.2328901734104047</c:v>
                </c:pt>
                <c:pt idx="568">
                  <c:v>1.2351637764932564</c:v>
                </c:pt>
                <c:pt idx="569">
                  <c:v>1.237437379576108</c:v>
                </c:pt>
                <c:pt idx="570">
                  <c:v>1.2397109826589596</c:v>
                </c:pt>
                <c:pt idx="571">
                  <c:v>1.2419845857418113</c:v>
                </c:pt>
                <c:pt idx="572">
                  <c:v>1.2442581888246629</c:v>
                </c:pt>
                <c:pt idx="573">
                  <c:v>1.2465317919075145</c:v>
                </c:pt>
                <c:pt idx="574">
                  <c:v>1.2488053949903661</c:v>
                </c:pt>
                <c:pt idx="575">
                  <c:v>1.2510789980732178</c:v>
                </c:pt>
                <c:pt idx="576">
                  <c:v>1.2533526011560694</c:v>
                </c:pt>
                <c:pt idx="577">
                  <c:v>1.255626204238921</c:v>
                </c:pt>
                <c:pt idx="578">
                  <c:v>1.2578998073217726</c:v>
                </c:pt>
                <c:pt idx="579">
                  <c:v>1.2601734104046243</c:v>
                </c:pt>
                <c:pt idx="580">
                  <c:v>1.2624470134874759</c:v>
                </c:pt>
                <c:pt idx="581">
                  <c:v>1.2647206165703275</c:v>
                </c:pt>
                <c:pt idx="582">
                  <c:v>1.2669942196531792</c:v>
                </c:pt>
                <c:pt idx="583">
                  <c:v>1.2692678227360308</c:v>
                </c:pt>
                <c:pt idx="584">
                  <c:v>1.2715414258188824</c:v>
                </c:pt>
                <c:pt idx="585">
                  <c:v>1.273815028901734</c:v>
                </c:pt>
                <c:pt idx="586">
                  <c:v>1.2760886319845857</c:v>
                </c:pt>
                <c:pt idx="587">
                  <c:v>1.2783622350674375</c:v>
                </c:pt>
                <c:pt idx="588">
                  <c:v>1.2806358381502891</c:v>
                </c:pt>
                <c:pt idx="589">
                  <c:v>1.2829094412331408</c:v>
                </c:pt>
                <c:pt idx="590">
                  <c:v>1.2851830443159924</c:v>
                </c:pt>
                <c:pt idx="591">
                  <c:v>1.287456647398844</c:v>
                </c:pt>
                <c:pt idx="592">
                  <c:v>1.2897302504816957</c:v>
                </c:pt>
                <c:pt idx="593">
                  <c:v>1.2920038535645473</c:v>
                </c:pt>
                <c:pt idx="594">
                  <c:v>1.2942774566473989</c:v>
                </c:pt>
                <c:pt idx="595">
                  <c:v>1.2965510597302505</c:v>
                </c:pt>
                <c:pt idx="596">
                  <c:v>1.2988246628131022</c:v>
                </c:pt>
                <c:pt idx="597">
                  <c:v>1.3010982658959538</c:v>
                </c:pt>
                <c:pt idx="598">
                  <c:v>1.3033718689788054</c:v>
                </c:pt>
                <c:pt idx="599">
                  <c:v>1.305645472061657</c:v>
                </c:pt>
                <c:pt idx="600">
                  <c:v>1.3079190751445087</c:v>
                </c:pt>
                <c:pt idx="601">
                  <c:v>1.3101926782273603</c:v>
                </c:pt>
                <c:pt idx="602">
                  <c:v>1.3124662813102119</c:v>
                </c:pt>
                <c:pt idx="603">
                  <c:v>1.3147398843930636</c:v>
                </c:pt>
                <c:pt idx="604">
                  <c:v>1.3170134874759152</c:v>
                </c:pt>
                <c:pt idx="605">
                  <c:v>1.3192870905587668</c:v>
                </c:pt>
                <c:pt idx="606">
                  <c:v>1.3215606936416184</c:v>
                </c:pt>
                <c:pt idx="607">
                  <c:v>1.3238342967244701</c:v>
                </c:pt>
                <c:pt idx="608">
                  <c:v>1.3261078998073217</c:v>
                </c:pt>
                <c:pt idx="609">
                  <c:v>1.3283815028901735</c:v>
                </c:pt>
                <c:pt idx="610">
                  <c:v>1.3306551059730252</c:v>
                </c:pt>
                <c:pt idx="611">
                  <c:v>1.3329287090558768</c:v>
                </c:pt>
                <c:pt idx="612">
                  <c:v>1.3352023121387284</c:v>
                </c:pt>
                <c:pt idx="613">
                  <c:v>1.33747591522158</c:v>
                </c:pt>
                <c:pt idx="614">
                  <c:v>1.3397495183044317</c:v>
                </c:pt>
                <c:pt idx="615">
                  <c:v>1.3420231213872833</c:v>
                </c:pt>
                <c:pt idx="616">
                  <c:v>1.3442967244701349</c:v>
                </c:pt>
                <c:pt idx="617">
                  <c:v>1.3465703275529866</c:v>
                </c:pt>
                <c:pt idx="618">
                  <c:v>1.3488439306358382</c:v>
                </c:pt>
                <c:pt idx="619">
                  <c:v>1.3511175337186898</c:v>
                </c:pt>
                <c:pt idx="620">
                  <c:v>1.3533911368015414</c:v>
                </c:pt>
                <c:pt idx="621">
                  <c:v>1.3556647398843931</c:v>
                </c:pt>
                <c:pt idx="622">
                  <c:v>1.3579383429672447</c:v>
                </c:pt>
                <c:pt idx="623">
                  <c:v>1.3602119460500963</c:v>
                </c:pt>
                <c:pt idx="624">
                  <c:v>1.3624855491329479</c:v>
                </c:pt>
                <c:pt idx="625">
                  <c:v>1.3647591522157996</c:v>
                </c:pt>
                <c:pt idx="626">
                  <c:v>1.3670327552986512</c:v>
                </c:pt>
                <c:pt idx="627">
                  <c:v>1.3693063583815028</c:v>
                </c:pt>
                <c:pt idx="628">
                  <c:v>1.3715799614643545</c:v>
                </c:pt>
                <c:pt idx="629">
                  <c:v>1.3738535645472061</c:v>
                </c:pt>
                <c:pt idx="630">
                  <c:v>1.3761271676300579</c:v>
                </c:pt>
                <c:pt idx="631">
                  <c:v>1.3784007707129096</c:v>
                </c:pt>
                <c:pt idx="632">
                  <c:v>1.3806743737957612</c:v>
                </c:pt>
                <c:pt idx="633">
                  <c:v>1.3829479768786128</c:v>
                </c:pt>
                <c:pt idx="634">
                  <c:v>1.3852215799614644</c:v>
                </c:pt>
                <c:pt idx="635">
                  <c:v>1.3874951830443161</c:v>
                </c:pt>
                <c:pt idx="636">
                  <c:v>1.3897687861271677</c:v>
                </c:pt>
                <c:pt idx="637">
                  <c:v>1.3920423892100193</c:v>
                </c:pt>
                <c:pt idx="638">
                  <c:v>1.394315992292871</c:v>
                </c:pt>
                <c:pt idx="639">
                  <c:v>1.3965895953757226</c:v>
                </c:pt>
                <c:pt idx="640">
                  <c:v>1.3988631984585742</c:v>
                </c:pt>
                <c:pt idx="641">
                  <c:v>1.4011368015414258</c:v>
                </c:pt>
                <c:pt idx="642">
                  <c:v>1.4034104046242775</c:v>
                </c:pt>
                <c:pt idx="643">
                  <c:v>1.4056840077071291</c:v>
                </c:pt>
                <c:pt idx="644">
                  <c:v>1.4079576107899807</c:v>
                </c:pt>
                <c:pt idx="645">
                  <c:v>1.4102312138728323</c:v>
                </c:pt>
                <c:pt idx="646">
                  <c:v>1.412504816955684</c:v>
                </c:pt>
                <c:pt idx="647">
                  <c:v>1.4147784200385356</c:v>
                </c:pt>
                <c:pt idx="648">
                  <c:v>1.4170520231213872</c:v>
                </c:pt>
                <c:pt idx="649">
                  <c:v>1.4193256262042389</c:v>
                </c:pt>
                <c:pt idx="650">
                  <c:v>1.4215992292870905</c:v>
                </c:pt>
                <c:pt idx="651">
                  <c:v>1.4238728323699423</c:v>
                </c:pt>
                <c:pt idx="652">
                  <c:v>1.426146435452794</c:v>
                </c:pt>
                <c:pt idx="653">
                  <c:v>1.4284200385356456</c:v>
                </c:pt>
                <c:pt idx="654">
                  <c:v>1.4306936416184972</c:v>
                </c:pt>
                <c:pt idx="655">
                  <c:v>1.4329672447013488</c:v>
                </c:pt>
                <c:pt idx="656">
                  <c:v>1.4352408477842005</c:v>
                </c:pt>
                <c:pt idx="657">
                  <c:v>1.4375144508670521</c:v>
                </c:pt>
                <c:pt idx="658">
                  <c:v>1.4397880539499037</c:v>
                </c:pt>
                <c:pt idx="659">
                  <c:v>1.4420616570327554</c:v>
                </c:pt>
                <c:pt idx="660">
                  <c:v>1.444335260115607</c:v>
                </c:pt>
                <c:pt idx="661">
                  <c:v>1.4466088631984586</c:v>
                </c:pt>
                <c:pt idx="662">
                  <c:v>1.4488824662813102</c:v>
                </c:pt>
                <c:pt idx="663">
                  <c:v>1.4511560693641619</c:v>
                </c:pt>
                <c:pt idx="664">
                  <c:v>1.4534296724470135</c:v>
                </c:pt>
                <c:pt idx="665">
                  <c:v>1.4557032755298651</c:v>
                </c:pt>
                <c:pt idx="666">
                  <c:v>1.4579768786127167</c:v>
                </c:pt>
                <c:pt idx="667">
                  <c:v>1.4602504816955684</c:v>
                </c:pt>
                <c:pt idx="668">
                  <c:v>1.46252408477842</c:v>
                </c:pt>
                <c:pt idx="669">
                  <c:v>1.4647976878612716</c:v>
                </c:pt>
                <c:pt idx="670">
                  <c:v>1.4670712909441233</c:v>
                </c:pt>
                <c:pt idx="671">
                  <c:v>1.4693448940269749</c:v>
                </c:pt>
                <c:pt idx="672">
                  <c:v>1.4716184971098267</c:v>
                </c:pt>
                <c:pt idx="673">
                  <c:v>1.4738921001926784</c:v>
                </c:pt>
                <c:pt idx="674">
                  <c:v>1.47616570327553</c:v>
                </c:pt>
                <c:pt idx="675">
                  <c:v>1.4784393063583816</c:v>
                </c:pt>
                <c:pt idx="676">
                  <c:v>1.4807129094412332</c:v>
                </c:pt>
                <c:pt idx="677">
                  <c:v>1.4829865125240849</c:v>
                </c:pt>
                <c:pt idx="678">
                  <c:v>1.4852601156069365</c:v>
                </c:pt>
                <c:pt idx="679">
                  <c:v>1.4875337186897881</c:v>
                </c:pt>
                <c:pt idx="680">
                  <c:v>1.4898073217726397</c:v>
                </c:pt>
                <c:pt idx="681">
                  <c:v>1.4920809248554914</c:v>
                </c:pt>
                <c:pt idx="682">
                  <c:v>1.494354527938343</c:v>
                </c:pt>
                <c:pt idx="683">
                  <c:v>1.4966281310211946</c:v>
                </c:pt>
                <c:pt idx="684">
                  <c:v>1.4989017341040463</c:v>
                </c:pt>
                <c:pt idx="685">
                  <c:v>1.5011753371868979</c:v>
                </c:pt>
                <c:pt idx="686">
                  <c:v>1.5034489402697495</c:v>
                </c:pt>
                <c:pt idx="687">
                  <c:v>1.5057225433526011</c:v>
                </c:pt>
                <c:pt idx="688">
                  <c:v>1.5079961464354528</c:v>
                </c:pt>
                <c:pt idx="689">
                  <c:v>1.5102697495183044</c:v>
                </c:pt>
                <c:pt idx="690">
                  <c:v>1.512543352601156</c:v>
                </c:pt>
                <c:pt idx="691">
                  <c:v>1.5148169556840076</c:v>
                </c:pt>
                <c:pt idx="692">
                  <c:v>1.5170905587668593</c:v>
                </c:pt>
                <c:pt idx="693">
                  <c:v>1.5193641618497109</c:v>
                </c:pt>
                <c:pt idx="694">
                  <c:v>1.5216377649325628</c:v>
                </c:pt>
                <c:pt idx="695">
                  <c:v>1.5239113680154144</c:v>
                </c:pt>
                <c:pt idx="696">
                  <c:v>1.526184971098266</c:v>
                </c:pt>
                <c:pt idx="697">
                  <c:v>1.5284585741811176</c:v>
                </c:pt>
                <c:pt idx="698">
                  <c:v>1.5307321772639693</c:v>
                </c:pt>
                <c:pt idx="699">
                  <c:v>1.5330057803468209</c:v>
                </c:pt>
                <c:pt idx="700">
                  <c:v>1.5352793834296725</c:v>
                </c:pt>
                <c:pt idx="701">
                  <c:v>1.5375529865125241</c:v>
                </c:pt>
                <c:pt idx="702">
                  <c:v>1.5398265895953758</c:v>
                </c:pt>
                <c:pt idx="703">
                  <c:v>1.5421001926782274</c:v>
                </c:pt>
                <c:pt idx="704">
                  <c:v>1.544373795761079</c:v>
                </c:pt>
                <c:pt idx="705">
                  <c:v>1.5466473988439307</c:v>
                </c:pt>
                <c:pt idx="706">
                  <c:v>1.5489210019267823</c:v>
                </c:pt>
                <c:pt idx="707">
                  <c:v>1.5511946050096339</c:v>
                </c:pt>
                <c:pt idx="708">
                  <c:v>1.5534682080924855</c:v>
                </c:pt>
                <c:pt idx="709">
                  <c:v>1.5557418111753372</c:v>
                </c:pt>
                <c:pt idx="710">
                  <c:v>1.5580154142581888</c:v>
                </c:pt>
                <c:pt idx="711">
                  <c:v>1.5602890173410404</c:v>
                </c:pt>
                <c:pt idx="712">
                  <c:v>1.562562620423892</c:v>
                </c:pt>
                <c:pt idx="713">
                  <c:v>1.5648362235067437</c:v>
                </c:pt>
                <c:pt idx="714">
                  <c:v>1.5671098265895953</c:v>
                </c:pt>
                <c:pt idx="715">
                  <c:v>1.5693834296724471</c:v>
                </c:pt>
                <c:pt idx="716">
                  <c:v>1.5716570327552988</c:v>
                </c:pt>
                <c:pt idx="717">
                  <c:v>1.5739306358381504</c:v>
                </c:pt>
                <c:pt idx="718">
                  <c:v>1.576204238921002</c:v>
                </c:pt>
                <c:pt idx="719">
                  <c:v>1.5784778420038537</c:v>
                </c:pt>
                <c:pt idx="720">
                  <c:v>1.5807514450867053</c:v>
                </c:pt>
                <c:pt idx="721">
                  <c:v>1.5830250481695569</c:v>
                </c:pt>
                <c:pt idx="722">
                  <c:v>1.5852986512524085</c:v>
                </c:pt>
                <c:pt idx="723">
                  <c:v>1.5875722543352602</c:v>
                </c:pt>
                <c:pt idx="724">
                  <c:v>1.5898458574181118</c:v>
                </c:pt>
                <c:pt idx="725">
                  <c:v>1.5921194605009634</c:v>
                </c:pt>
                <c:pt idx="726">
                  <c:v>1.5943930635838151</c:v>
                </c:pt>
                <c:pt idx="727">
                  <c:v>1.5966666666666667</c:v>
                </c:pt>
                <c:pt idx="728">
                  <c:v>1.5989402697495183</c:v>
                </c:pt>
                <c:pt idx="729">
                  <c:v>1.6012138728323699</c:v>
                </c:pt>
                <c:pt idx="730">
                  <c:v>1.6034874759152216</c:v>
                </c:pt>
                <c:pt idx="731">
                  <c:v>1.6057610789980732</c:v>
                </c:pt>
                <c:pt idx="732">
                  <c:v>1.6080346820809248</c:v>
                </c:pt>
                <c:pt idx="733">
                  <c:v>1.6103082851637764</c:v>
                </c:pt>
                <c:pt idx="734">
                  <c:v>1.6125818882466281</c:v>
                </c:pt>
                <c:pt idx="735">
                  <c:v>1.6148554913294797</c:v>
                </c:pt>
                <c:pt idx="736">
                  <c:v>1.6171290944123313</c:v>
                </c:pt>
                <c:pt idx="737">
                  <c:v>1.6194026974951832</c:v>
                </c:pt>
                <c:pt idx="738">
                  <c:v>1.6216763005780348</c:v>
                </c:pt>
                <c:pt idx="739">
                  <c:v>1.6239499036608864</c:v>
                </c:pt>
                <c:pt idx="740">
                  <c:v>1.6262235067437381</c:v>
                </c:pt>
                <c:pt idx="741">
                  <c:v>1.6284971098265897</c:v>
                </c:pt>
                <c:pt idx="742">
                  <c:v>1.6307707129094413</c:v>
                </c:pt>
                <c:pt idx="743">
                  <c:v>1.6330443159922929</c:v>
                </c:pt>
                <c:pt idx="744">
                  <c:v>1.6353179190751446</c:v>
                </c:pt>
                <c:pt idx="745">
                  <c:v>1.6375915221579962</c:v>
                </c:pt>
                <c:pt idx="746">
                  <c:v>1.6398651252408478</c:v>
                </c:pt>
                <c:pt idx="747">
                  <c:v>1.6421387283236994</c:v>
                </c:pt>
                <c:pt idx="748">
                  <c:v>1.6444123314065511</c:v>
                </c:pt>
                <c:pt idx="749">
                  <c:v>1.6466859344894027</c:v>
                </c:pt>
                <c:pt idx="750">
                  <c:v>1.6489595375722543</c:v>
                </c:pt>
                <c:pt idx="751">
                  <c:v>1.651233140655106</c:v>
                </c:pt>
                <c:pt idx="752">
                  <c:v>1.6535067437379576</c:v>
                </c:pt>
                <c:pt idx="753">
                  <c:v>1.6557803468208092</c:v>
                </c:pt>
                <c:pt idx="754">
                  <c:v>1.6580539499036608</c:v>
                </c:pt>
                <c:pt idx="755">
                  <c:v>1.6603275529865125</c:v>
                </c:pt>
                <c:pt idx="756">
                  <c:v>1.6626011560693641</c:v>
                </c:pt>
                <c:pt idx="757">
                  <c:v>1.6648747591522157</c:v>
                </c:pt>
                <c:pt idx="758">
                  <c:v>1.6671483622350676</c:v>
                </c:pt>
                <c:pt idx="759">
                  <c:v>1.6694219653179192</c:v>
                </c:pt>
                <c:pt idx="760">
                  <c:v>1.6716955684007708</c:v>
                </c:pt>
                <c:pt idx="761">
                  <c:v>1.6739691714836225</c:v>
                </c:pt>
                <c:pt idx="762">
                  <c:v>1.6762427745664741</c:v>
                </c:pt>
                <c:pt idx="763">
                  <c:v>1.6785163776493257</c:v>
                </c:pt>
                <c:pt idx="764">
                  <c:v>1.6807899807321773</c:v>
                </c:pt>
                <c:pt idx="765">
                  <c:v>1.683063583815029</c:v>
                </c:pt>
                <c:pt idx="766">
                  <c:v>1.6853371868978806</c:v>
                </c:pt>
                <c:pt idx="767">
                  <c:v>1.6876107899807322</c:v>
                </c:pt>
                <c:pt idx="768">
                  <c:v>1.6898843930635838</c:v>
                </c:pt>
                <c:pt idx="769">
                  <c:v>1.6921579961464355</c:v>
                </c:pt>
                <c:pt idx="770">
                  <c:v>1.6944315992292871</c:v>
                </c:pt>
                <c:pt idx="771">
                  <c:v>1.6967052023121387</c:v>
                </c:pt>
                <c:pt idx="772">
                  <c:v>1.6989788053949904</c:v>
                </c:pt>
                <c:pt idx="773">
                  <c:v>1.701252408477842</c:v>
                </c:pt>
                <c:pt idx="774">
                  <c:v>1.7035260115606936</c:v>
                </c:pt>
                <c:pt idx="775">
                  <c:v>1.7057996146435452</c:v>
                </c:pt>
                <c:pt idx="776">
                  <c:v>1.7080732177263969</c:v>
                </c:pt>
                <c:pt idx="777">
                  <c:v>1.7103468208092485</c:v>
                </c:pt>
                <c:pt idx="778">
                  <c:v>1.7126204238921001</c:v>
                </c:pt>
                <c:pt idx="779">
                  <c:v>1.714894026974952</c:v>
                </c:pt>
                <c:pt idx="780">
                  <c:v>1.7171676300578036</c:v>
                </c:pt>
                <c:pt idx="781">
                  <c:v>1.7194412331406552</c:v>
                </c:pt>
                <c:pt idx="782">
                  <c:v>1.7217148362235069</c:v>
                </c:pt>
                <c:pt idx="783">
                  <c:v>1.7239884393063585</c:v>
                </c:pt>
                <c:pt idx="784">
                  <c:v>1.7262620423892101</c:v>
                </c:pt>
                <c:pt idx="785">
                  <c:v>1.7285356454720617</c:v>
                </c:pt>
                <c:pt idx="786">
                  <c:v>1.7308092485549134</c:v>
                </c:pt>
                <c:pt idx="787">
                  <c:v>1.733082851637765</c:v>
                </c:pt>
                <c:pt idx="788">
                  <c:v>1.7353564547206166</c:v>
                </c:pt>
                <c:pt idx="789">
                  <c:v>1.7376300578034682</c:v>
                </c:pt>
                <c:pt idx="790">
                  <c:v>1.7399036608863199</c:v>
                </c:pt>
                <c:pt idx="791">
                  <c:v>1.7421772639691715</c:v>
                </c:pt>
                <c:pt idx="792">
                  <c:v>1.7444508670520231</c:v>
                </c:pt>
                <c:pt idx="793">
                  <c:v>1.7467244701348748</c:v>
                </c:pt>
                <c:pt idx="794">
                  <c:v>1.7489980732177264</c:v>
                </c:pt>
                <c:pt idx="795">
                  <c:v>1.751271676300578</c:v>
                </c:pt>
                <c:pt idx="796">
                  <c:v>1.7535452793834296</c:v>
                </c:pt>
                <c:pt idx="797">
                  <c:v>1.7558188824662813</c:v>
                </c:pt>
                <c:pt idx="798">
                  <c:v>1.7580924855491329</c:v>
                </c:pt>
                <c:pt idx="799">
                  <c:v>1.7603660886319845</c:v>
                </c:pt>
                <c:pt idx="800">
                  <c:v>1.7626396917148364</c:v>
                </c:pt>
                <c:pt idx="801">
                  <c:v>1.764913294797688</c:v>
                </c:pt>
                <c:pt idx="802">
                  <c:v>1.7671868978805396</c:v>
                </c:pt>
                <c:pt idx="803">
                  <c:v>1.7694605009633912</c:v>
                </c:pt>
                <c:pt idx="804">
                  <c:v>1.7717341040462429</c:v>
                </c:pt>
                <c:pt idx="805">
                  <c:v>1.7740077071290945</c:v>
                </c:pt>
                <c:pt idx="806">
                  <c:v>1.7762813102119461</c:v>
                </c:pt>
                <c:pt idx="807">
                  <c:v>1.7785549132947978</c:v>
                </c:pt>
                <c:pt idx="808">
                  <c:v>1.7808285163776494</c:v>
                </c:pt>
                <c:pt idx="809">
                  <c:v>1.783102119460501</c:v>
                </c:pt>
                <c:pt idx="810">
                  <c:v>1.7853757225433526</c:v>
                </c:pt>
                <c:pt idx="811">
                  <c:v>1.7876493256262043</c:v>
                </c:pt>
                <c:pt idx="812">
                  <c:v>1.7899229287090559</c:v>
                </c:pt>
                <c:pt idx="813">
                  <c:v>1.7921965317919075</c:v>
                </c:pt>
                <c:pt idx="814">
                  <c:v>1.7944701348747591</c:v>
                </c:pt>
                <c:pt idx="815">
                  <c:v>1.7967437379576108</c:v>
                </c:pt>
                <c:pt idx="816">
                  <c:v>1.7990173410404624</c:v>
                </c:pt>
                <c:pt idx="817">
                  <c:v>1.801290944123314</c:v>
                </c:pt>
                <c:pt idx="818">
                  <c:v>1.8035645472061657</c:v>
                </c:pt>
                <c:pt idx="819">
                  <c:v>1.8058381502890173</c:v>
                </c:pt>
                <c:pt idx="820">
                  <c:v>1.8081117533718689</c:v>
                </c:pt>
                <c:pt idx="821">
                  <c:v>1.8103853564547205</c:v>
                </c:pt>
                <c:pt idx="822">
                  <c:v>1.8126589595375724</c:v>
                </c:pt>
                <c:pt idx="823">
                  <c:v>1.814932562620424</c:v>
                </c:pt>
                <c:pt idx="824">
                  <c:v>1.8172061657032756</c:v>
                </c:pt>
                <c:pt idx="825">
                  <c:v>1.8194797687861273</c:v>
                </c:pt>
                <c:pt idx="826">
                  <c:v>1.8217533718689789</c:v>
                </c:pt>
                <c:pt idx="827">
                  <c:v>1.8240269749518305</c:v>
                </c:pt>
                <c:pt idx="828">
                  <c:v>1.8263005780346822</c:v>
                </c:pt>
                <c:pt idx="829">
                  <c:v>1.8285741811175338</c:v>
                </c:pt>
                <c:pt idx="830">
                  <c:v>1.8308477842003854</c:v>
                </c:pt>
                <c:pt idx="831">
                  <c:v>1.833121387283237</c:v>
                </c:pt>
                <c:pt idx="832">
                  <c:v>1.8353949903660887</c:v>
                </c:pt>
                <c:pt idx="833">
                  <c:v>1.8376685934489403</c:v>
                </c:pt>
                <c:pt idx="834">
                  <c:v>1.8399421965317919</c:v>
                </c:pt>
                <c:pt idx="835">
                  <c:v>1.8422157996146435</c:v>
                </c:pt>
                <c:pt idx="836">
                  <c:v>1.8444894026974952</c:v>
                </c:pt>
                <c:pt idx="837">
                  <c:v>1.8467630057803468</c:v>
                </c:pt>
                <c:pt idx="838">
                  <c:v>1.8490366088631984</c:v>
                </c:pt>
                <c:pt idx="839">
                  <c:v>1.8513102119460501</c:v>
                </c:pt>
                <c:pt idx="840">
                  <c:v>1.8535838150289017</c:v>
                </c:pt>
                <c:pt idx="841">
                  <c:v>1.8558574181117533</c:v>
                </c:pt>
                <c:pt idx="842">
                  <c:v>1.8581310211946049</c:v>
                </c:pt>
                <c:pt idx="843">
                  <c:v>1.8604046242774568</c:v>
                </c:pt>
                <c:pt idx="844">
                  <c:v>1.8626782273603084</c:v>
                </c:pt>
                <c:pt idx="845">
                  <c:v>1.86495183044316</c:v>
                </c:pt>
                <c:pt idx="846">
                  <c:v>1.8672254335260117</c:v>
                </c:pt>
                <c:pt idx="847">
                  <c:v>1.8694990366088633</c:v>
                </c:pt>
                <c:pt idx="848">
                  <c:v>1.8717726396917149</c:v>
                </c:pt>
                <c:pt idx="849">
                  <c:v>1.8740462427745666</c:v>
                </c:pt>
                <c:pt idx="850">
                  <c:v>1.8763198458574182</c:v>
                </c:pt>
                <c:pt idx="851">
                  <c:v>1.8785934489402698</c:v>
                </c:pt>
                <c:pt idx="852">
                  <c:v>1.8808670520231214</c:v>
                </c:pt>
                <c:pt idx="853">
                  <c:v>1.8831406551059731</c:v>
                </c:pt>
                <c:pt idx="854">
                  <c:v>1.8854142581888247</c:v>
                </c:pt>
                <c:pt idx="855">
                  <c:v>1.8876878612716763</c:v>
                </c:pt>
                <c:pt idx="856">
                  <c:v>1.8899614643545279</c:v>
                </c:pt>
                <c:pt idx="857">
                  <c:v>1.8922350674373796</c:v>
                </c:pt>
                <c:pt idx="858">
                  <c:v>1.8945086705202312</c:v>
                </c:pt>
                <c:pt idx="859">
                  <c:v>1.8967822736030828</c:v>
                </c:pt>
                <c:pt idx="860">
                  <c:v>1.8990558766859345</c:v>
                </c:pt>
                <c:pt idx="861">
                  <c:v>1.9013294797687861</c:v>
                </c:pt>
                <c:pt idx="862">
                  <c:v>1.9036030828516377</c:v>
                </c:pt>
                <c:pt idx="863">
                  <c:v>1.9058766859344893</c:v>
                </c:pt>
                <c:pt idx="864">
                  <c:v>1.908150289017341</c:v>
                </c:pt>
                <c:pt idx="865">
                  <c:v>1.9104238921001928</c:v>
                </c:pt>
                <c:pt idx="866">
                  <c:v>1.9126974951830444</c:v>
                </c:pt>
                <c:pt idx="867">
                  <c:v>1.9149710982658961</c:v>
                </c:pt>
                <c:pt idx="868">
                  <c:v>1.9172447013487477</c:v>
                </c:pt>
                <c:pt idx="869">
                  <c:v>1.9195183044315993</c:v>
                </c:pt>
                <c:pt idx="870">
                  <c:v>1.9217919075144509</c:v>
                </c:pt>
                <c:pt idx="871">
                  <c:v>1.9240655105973026</c:v>
                </c:pt>
                <c:pt idx="872">
                  <c:v>1.9263391136801542</c:v>
                </c:pt>
                <c:pt idx="873">
                  <c:v>1.9286127167630058</c:v>
                </c:pt>
                <c:pt idx="874">
                  <c:v>1.9308863198458575</c:v>
                </c:pt>
                <c:pt idx="875">
                  <c:v>1.9331599229287091</c:v>
                </c:pt>
                <c:pt idx="876">
                  <c:v>1.9354335260115607</c:v>
                </c:pt>
                <c:pt idx="877">
                  <c:v>1.9377071290944123</c:v>
                </c:pt>
                <c:pt idx="878">
                  <c:v>1.939980732177264</c:v>
                </c:pt>
                <c:pt idx="879">
                  <c:v>1.9422543352601156</c:v>
                </c:pt>
                <c:pt idx="880">
                  <c:v>1.9445279383429674</c:v>
                </c:pt>
                <c:pt idx="881">
                  <c:v>1.9468015414258188</c:v>
                </c:pt>
                <c:pt idx="882">
                  <c:v>1.9490751445086707</c:v>
                </c:pt>
                <c:pt idx="883">
                  <c:v>1.9513487475915221</c:v>
                </c:pt>
                <c:pt idx="884">
                  <c:v>1.953622350674374</c:v>
                </c:pt>
                <c:pt idx="885">
                  <c:v>1.9558959537572254</c:v>
                </c:pt>
                <c:pt idx="886">
                  <c:v>1.9581695568400772</c:v>
                </c:pt>
                <c:pt idx="887">
                  <c:v>1.9604431599229286</c:v>
                </c:pt>
                <c:pt idx="888">
                  <c:v>1.9627167630057805</c:v>
                </c:pt>
                <c:pt idx="889">
                  <c:v>1.9649903660886319</c:v>
                </c:pt>
                <c:pt idx="890">
                  <c:v>1.9672639691714837</c:v>
                </c:pt>
                <c:pt idx="891">
                  <c:v>1.9695375722543351</c:v>
                </c:pt>
                <c:pt idx="892">
                  <c:v>1.971811175337187</c:v>
                </c:pt>
                <c:pt idx="893">
                  <c:v>1.9740847784200384</c:v>
                </c:pt>
                <c:pt idx="894">
                  <c:v>1.9763583815028902</c:v>
                </c:pt>
                <c:pt idx="895">
                  <c:v>1.9786319845857416</c:v>
                </c:pt>
                <c:pt idx="896">
                  <c:v>1.9809055876685935</c:v>
                </c:pt>
                <c:pt idx="897">
                  <c:v>1.9831791907514453</c:v>
                </c:pt>
                <c:pt idx="898">
                  <c:v>1.9854527938342967</c:v>
                </c:pt>
                <c:pt idx="899">
                  <c:v>1.9877263969171486</c:v>
                </c:pt>
                <c:pt idx="900">
                  <c:v>1.99</c:v>
                </c:pt>
                <c:pt idx="901">
                  <c:v>2</c:v>
                </c:pt>
                <c:pt idx="902">
                  <c:v>2.0030470347648262</c:v>
                </c:pt>
                <c:pt idx="903">
                  <c:v>2.0060940695296523</c:v>
                </c:pt>
                <c:pt idx="904">
                  <c:v>2.0091411042944785</c:v>
                </c:pt>
                <c:pt idx="905">
                  <c:v>2.0121881390593046</c:v>
                </c:pt>
                <c:pt idx="906">
                  <c:v>2.0152351738241308</c:v>
                </c:pt>
                <c:pt idx="907">
                  <c:v>2.0182822085889569</c:v>
                </c:pt>
                <c:pt idx="908">
                  <c:v>2.0213292433537831</c:v>
                </c:pt>
                <c:pt idx="909">
                  <c:v>2.0243762781186092</c:v>
                </c:pt>
                <c:pt idx="910">
                  <c:v>2.0274233128834354</c:v>
                </c:pt>
                <c:pt idx="911">
                  <c:v>2.0304703476482615</c:v>
                </c:pt>
                <c:pt idx="912">
                  <c:v>2.0335173824130881</c:v>
                </c:pt>
                <c:pt idx="913">
                  <c:v>2.0365644171779143</c:v>
                </c:pt>
                <c:pt idx="914">
                  <c:v>2.0396114519427404</c:v>
                </c:pt>
                <c:pt idx="915">
                  <c:v>2.0426584867075666</c:v>
                </c:pt>
                <c:pt idx="916">
                  <c:v>2.0457055214723927</c:v>
                </c:pt>
                <c:pt idx="917">
                  <c:v>2.0487525562372189</c:v>
                </c:pt>
                <c:pt idx="918">
                  <c:v>2.051799591002045</c:v>
                </c:pt>
                <c:pt idx="919">
                  <c:v>2.0548466257668712</c:v>
                </c:pt>
                <c:pt idx="920">
                  <c:v>2.0578936605316973</c:v>
                </c:pt>
                <c:pt idx="921">
                  <c:v>2.0609406952965235</c:v>
                </c:pt>
                <c:pt idx="922">
                  <c:v>2.0639877300613496</c:v>
                </c:pt>
                <c:pt idx="923">
                  <c:v>2.0670347648261758</c:v>
                </c:pt>
                <c:pt idx="924">
                  <c:v>2.0700817995910019</c:v>
                </c:pt>
                <c:pt idx="925">
                  <c:v>2.0731288343558281</c:v>
                </c:pt>
                <c:pt idx="926">
                  <c:v>2.0761758691206542</c:v>
                </c:pt>
                <c:pt idx="927">
                  <c:v>2.0792229038854804</c:v>
                </c:pt>
                <c:pt idx="928">
                  <c:v>2.0822699386503065</c:v>
                </c:pt>
                <c:pt idx="929">
                  <c:v>2.0853169734151331</c:v>
                </c:pt>
                <c:pt idx="930">
                  <c:v>2.0883640081799593</c:v>
                </c:pt>
                <c:pt idx="931">
                  <c:v>2.0914110429447854</c:v>
                </c:pt>
                <c:pt idx="932">
                  <c:v>2.0944580777096116</c:v>
                </c:pt>
                <c:pt idx="933">
                  <c:v>2.0975051124744377</c:v>
                </c:pt>
                <c:pt idx="934">
                  <c:v>2.1005521472392639</c:v>
                </c:pt>
                <c:pt idx="935">
                  <c:v>2.10359918200409</c:v>
                </c:pt>
                <c:pt idx="936">
                  <c:v>2.1066462167689162</c:v>
                </c:pt>
                <c:pt idx="937">
                  <c:v>2.1096932515337423</c:v>
                </c:pt>
                <c:pt idx="938">
                  <c:v>2.1127402862985685</c:v>
                </c:pt>
                <c:pt idx="939">
                  <c:v>2.1157873210633946</c:v>
                </c:pt>
                <c:pt idx="940">
                  <c:v>2.1188343558282208</c:v>
                </c:pt>
                <c:pt idx="941">
                  <c:v>2.1218813905930469</c:v>
                </c:pt>
                <c:pt idx="942">
                  <c:v>2.1249284253578731</c:v>
                </c:pt>
                <c:pt idx="943">
                  <c:v>2.1279754601226992</c:v>
                </c:pt>
                <c:pt idx="944">
                  <c:v>2.1310224948875254</c:v>
                </c:pt>
                <c:pt idx="945">
                  <c:v>2.1340695296523515</c:v>
                </c:pt>
                <c:pt idx="946">
                  <c:v>2.1371165644171781</c:v>
                </c:pt>
                <c:pt idx="947">
                  <c:v>2.1401635991820043</c:v>
                </c:pt>
                <c:pt idx="948">
                  <c:v>2.1432106339468304</c:v>
                </c:pt>
                <c:pt idx="949">
                  <c:v>2.1462576687116566</c:v>
                </c:pt>
                <c:pt idx="950">
                  <c:v>2.1493047034764827</c:v>
                </c:pt>
                <c:pt idx="951">
                  <c:v>2.1523517382413089</c:v>
                </c:pt>
                <c:pt idx="952">
                  <c:v>2.155398773006135</c:v>
                </c:pt>
                <c:pt idx="953">
                  <c:v>2.1584458077709612</c:v>
                </c:pt>
                <c:pt idx="954">
                  <c:v>2.1614928425357873</c:v>
                </c:pt>
                <c:pt idx="955">
                  <c:v>2.1645398773006135</c:v>
                </c:pt>
                <c:pt idx="956">
                  <c:v>2.1675869120654396</c:v>
                </c:pt>
                <c:pt idx="957">
                  <c:v>2.1706339468302658</c:v>
                </c:pt>
                <c:pt idx="958">
                  <c:v>2.1736809815950919</c:v>
                </c:pt>
                <c:pt idx="959">
                  <c:v>2.1767280163599181</c:v>
                </c:pt>
                <c:pt idx="960">
                  <c:v>2.1797750511247442</c:v>
                </c:pt>
                <c:pt idx="961">
                  <c:v>2.1828220858895704</c:v>
                </c:pt>
                <c:pt idx="962">
                  <c:v>2.1858691206543965</c:v>
                </c:pt>
                <c:pt idx="963">
                  <c:v>2.1889161554192227</c:v>
                </c:pt>
                <c:pt idx="964">
                  <c:v>2.1919631901840493</c:v>
                </c:pt>
                <c:pt idx="965">
                  <c:v>2.1950102249488754</c:v>
                </c:pt>
                <c:pt idx="966">
                  <c:v>2.1980572597137016</c:v>
                </c:pt>
                <c:pt idx="967">
                  <c:v>2.2011042944785277</c:v>
                </c:pt>
                <c:pt idx="968">
                  <c:v>2.2041513292433539</c:v>
                </c:pt>
                <c:pt idx="969">
                  <c:v>2.20719836400818</c:v>
                </c:pt>
                <c:pt idx="970">
                  <c:v>2.2102453987730062</c:v>
                </c:pt>
                <c:pt idx="971">
                  <c:v>2.2132924335378323</c:v>
                </c:pt>
                <c:pt idx="972">
                  <c:v>2.2163394683026585</c:v>
                </c:pt>
                <c:pt idx="973">
                  <c:v>2.2193865030674846</c:v>
                </c:pt>
                <c:pt idx="974">
                  <c:v>2.2224335378323108</c:v>
                </c:pt>
                <c:pt idx="975">
                  <c:v>2.2254805725971369</c:v>
                </c:pt>
                <c:pt idx="976">
                  <c:v>2.2285276073619631</c:v>
                </c:pt>
                <c:pt idx="977">
                  <c:v>2.2315746421267892</c:v>
                </c:pt>
                <c:pt idx="978">
                  <c:v>2.2346216768916154</c:v>
                </c:pt>
                <c:pt idx="979">
                  <c:v>2.2376687116564415</c:v>
                </c:pt>
                <c:pt idx="980">
                  <c:v>2.2407157464212677</c:v>
                </c:pt>
                <c:pt idx="981">
                  <c:v>2.2437627811860943</c:v>
                </c:pt>
                <c:pt idx="982">
                  <c:v>2.2468098159509204</c:v>
                </c:pt>
                <c:pt idx="983">
                  <c:v>2.2498568507157466</c:v>
                </c:pt>
                <c:pt idx="984">
                  <c:v>2.2529038854805727</c:v>
                </c:pt>
                <c:pt idx="985">
                  <c:v>2.2559509202453989</c:v>
                </c:pt>
                <c:pt idx="986">
                  <c:v>2.258997955010225</c:v>
                </c:pt>
                <c:pt idx="987">
                  <c:v>2.2620449897750512</c:v>
                </c:pt>
                <c:pt idx="988">
                  <c:v>2.2650920245398773</c:v>
                </c:pt>
                <c:pt idx="989">
                  <c:v>2.2681390593047035</c:v>
                </c:pt>
                <c:pt idx="990">
                  <c:v>2.2711860940695296</c:v>
                </c:pt>
                <c:pt idx="991">
                  <c:v>2.2742331288343558</c:v>
                </c:pt>
                <c:pt idx="992">
                  <c:v>2.277280163599182</c:v>
                </c:pt>
                <c:pt idx="993">
                  <c:v>2.2803271983640081</c:v>
                </c:pt>
                <c:pt idx="994">
                  <c:v>2.2833742331288343</c:v>
                </c:pt>
                <c:pt idx="995">
                  <c:v>2.2864212678936604</c:v>
                </c:pt>
                <c:pt idx="996">
                  <c:v>2.2894683026584866</c:v>
                </c:pt>
                <c:pt idx="997">
                  <c:v>2.2925153374233127</c:v>
                </c:pt>
                <c:pt idx="998">
                  <c:v>2.2955623721881393</c:v>
                </c:pt>
                <c:pt idx="999">
                  <c:v>2.2986094069529655</c:v>
                </c:pt>
                <c:pt idx="1000">
                  <c:v>2.3016564417177916</c:v>
                </c:pt>
                <c:pt idx="1001">
                  <c:v>2.3047034764826178</c:v>
                </c:pt>
                <c:pt idx="1002">
                  <c:v>2.3077505112474439</c:v>
                </c:pt>
                <c:pt idx="1003">
                  <c:v>2.3107975460122701</c:v>
                </c:pt>
                <c:pt idx="1004">
                  <c:v>2.3138445807770962</c:v>
                </c:pt>
                <c:pt idx="1005">
                  <c:v>2.3168916155419224</c:v>
                </c:pt>
                <c:pt idx="1006">
                  <c:v>2.3199386503067485</c:v>
                </c:pt>
                <c:pt idx="1007">
                  <c:v>2.3229856850715747</c:v>
                </c:pt>
                <c:pt idx="1008">
                  <c:v>2.3260327198364008</c:v>
                </c:pt>
                <c:pt idx="1009">
                  <c:v>2.329079754601227</c:v>
                </c:pt>
                <c:pt idx="1010">
                  <c:v>2.3321267893660531</c:v>
                </c:pt>
                <c:pt idx="1011">
                  <c:v>2.3351738241308793</c:v>
                </c:pt>
                <c:pt idx="1012">
                  <c:v>2.3382208588957054</c:v>
                </c:pt>
                <c:pt idx="1013">
                  <c:v>2.3412678936605316</c:v>
                </c:pt>
                <c:pt idx="1014">
                  <c:v>2.3443149284253577</c:v>
                </c:pt>
                <c:pt idx="1015">
                  <c:v>2.3473619631901839</c:v>
                </c:pt>
                <c:pt idx="1016">
                  <c:v>2.3504089979550105</c:v>
                </c:pt>
                <c:pt idx="1017">
                  <c:v>2.3534560327198366</c:v>
                </c:pt>
                <c:pt idx="1018">
                  <c:v>2.3565030674846628</c:v>
                </c:pt>
                <c:pt idx="1019">
                  <c:v>2.3595501022494889</c:v>
                </c:pt>
                <c:pt idx="1020">
                  <c:v>2.3625971370143151</c:v>
                </c:pt>
                <c:pt idx="1021">
                  <c:v>2.3656441717791412</c:v>
                </c:pt>
                <c:pt idx="1022">
                  <c:v>2.3686912065439674</c:v>
                </c:pt>
                <c:pt idx="1023">
                  <c:v>2.3717382413087935</c:v>
                </c:pt>
                <c:pt idx="1024">
                  <c:v>2.3747852760736197</c:v>
                </c:pt>
                <c:pt idx="1025">
                  <c:v>2.3778323108384458</c:v>
                </c:pt>
                <c:pt idx="1026">
                  <c:v>2.380879345603272</c:v>
                </c:pt>
                <c:pt idx="1027">
                  <c:v>2.3839263803680981</c:v>
                </c:pt>
                <c:pt idx="1028">
                  <c:v>2.3869734151329243</c:v>
                </c:pt>
                <c:pt idx="1029">
                  <c:v>2.3900204498977504</c:v>
                </c:pt>
                <c:pt idx="1030">
                  <c:v>2.3930674846625766</c:v>
                </c:pt>
                <c:pt idx="1031">
                  <c:v>2.3961145194274027</c:v>
                </c:pt>
                <c:pt idx="1032">
                  <c:v>2.3991615541922289</c:v>
                </c:pt>
                <c:pt idx="1033">
                  <c:v>2.4022085889570555</c:v>
                </c:pt>
                <c:pt idx="1034">
                  <c:v>2.4052556237218816</c:v>
                </c:pt>
                <c:pt idx="1035">
                  <c:v>2.4083026584867078</c:v>
                </c:pt>
                <c:pt idx="1036">
                  <c:v>2.4113496932515339</c:v>
                </c:pt>
                <c:pt idx="1037">
                  <c:v>2.4143967280163601</c:v>
                </c:pt>
                <c:pt idx="1038">
                  <c:v>2.4174437627811862</c:v>
                </c:pt>
                <c:pt idx="1039">
                  <c:v>2.4204907975460124</c:v>
                </c:pt>
                <c:pt idx="1040">
                  <c:v>2.4235378323108385</c:v>
                </c:pt>
                <c:pt idx="1041">
                  <c:v>2.4265848670756647</c:v>
                </c:pt>
                <c:pt idx="1042">
                  <c:v>2.4296319018404908</c:v>
                </c:pt>
                <c:pt idx="1043">
                  <c:v>2.432678936605317</c:v>
                </c:pt>
                <c:pt idx="1044">
                  <c:v>2.4357259713701431</c:v>
                </c:pt>
                <c:pt idx="1045">
                  <c:v>2.4387730061349693</c:v>
                </c:pt>
                <c:pt idx="1046">
                  <c:v>2.4418200408997954</c:v>
                </c:pt>
                <c:pt idx="1047">
                  <c:v>2.4448670756646216</c:v>
                </c:pt>
                <c:pt idx="1048">
                  <c:v>2.4479141104294477</c:v>
                </c:pt>
                <c:pt idx="1049">
                  <c:v>2.4509611451942739</c:v>
                </c:pt>
                <c:pt idx="1050">
                  <c:v>2.4540081799591</c:v>
                </c:pt>
                <c:pt idx="1051">
                  <c:v>2.4570552147239266</c:v>
                </c:pt>
                <c:pt idx="1052">
                  <c:v>2.4601022494887528</c:v>
                </c:pt>
                <c:pt idx="1053">
                  <c:v>2.4631492842535789</c:v>
                </c:pt>
                <c:pt idx="1054">
                  <c:v>2.4661963190184051</c:v>
                </c:pt>
                <c:pt idx="1055">
                  <c:v>2.4692433537832312</c:v>
                </c:pt>
                <c:pt idx="1056">
                  <c:v>2.4722903885480574</c:v>
                </c:pt>
                <c:pt idx="1057">
                  <c:v>2.4753374233128835</c:v>
                </c:pt>
                <c:pt idx="1058">
                  <c:v>2.4783844580777097</c:v>
                </c:pt>
                <c:pt idx="1059">
                  <c:v>2.4814314928425358</c:v>
                </c:pt>
                <c:pt idx="1060">
                  <c:v>2.484478527607362</c:v>
                </c:pt>
                <c:pt idx="1061">
                  <c:v>2.4875255623721881</c:v>
                </c:pt>
                <c:pt idx="1062">
                  <c:v>2.4905725971370143</c:v>
                </c:pt>
                <c:pt idx="1063">
                  <c:v>2.4936196319018404</c:v>
                </c:pt>
                <c:pt idx="1064">
                  <c:v>2.4966666666666666</c:v>
                </c:pt>
                <c:pt idx="1065">
                  <c:v>2.4997137014314927</c:v>
                </c:pt>
                <c:pt idx="1066">
                  <c:v>2.5027607361963189</c:v>
                </c:pt>
                <c:pt idx="1067">
                  <c:v>2.505807770961145</c:v>
                </c:pt>
                <c:pt idx="1068">
                  <c:v>2.5088548057259716</c:v>
                </c:pt>
                <c:pt idx="1069">
                  <c:v>2.5119018404907978</c:v>
                </c:pt>
                <c:pt idx="1070">
                  <c:v>2.5149488752556239</c:v>
                </c:pt>
                <c:pt idx="1071">
                  <c:v>2.5179959100204501</c:v>
                </c:pt>
                <c:pt idx="1072">
                  <c:v>2.5210429447852762</c:v>
                </c:pt>
                <c:pt idx="1073">
                  <c:v>2.5240899795501024</c:v>
                </c:pt>
                <c:pt idx="1074">
                  <c:v>2.5271370143149285</c:v>
                </c:pt>
                <c:pt idx="1075">
                  <c:v>2.5301840490797547</c:v>
                </c:pt>
                <c:pt idx="1076">
                  <c:v>2.5332310838445808</c:v>
                </c:pt>
                <c:pt idx="1077">
                  <c:v>2.536278118609407</c:v>
                </c:pt>
                <c:pt idx="1078">
                  <c:v>2.5393251533742331</c:v>
                </c:pt>
                <c:pt idx="1079">
                  <c:v>2.5423721881390593</c:v>
                </c:pt>
                <c:pt idx="1080">
                  <c:v>2.5454192229038854</c:v>
                </c:pt>
                <c:pt idx="1081">
                  <c:v>2.5484662576687116</c:v>
                </c:pt>
                <c:pt idx="1082">
                  <c:v>2.5515132924335377</c:v>
                </c:pt>
                <c:pt idx="1083">
                  <c:v>2.5545603271983639</c:v>
                </c:pt>
                <c:pt idx="1084">
                  <c:v>2.5576073619631901</c:v>
                </c:pt>
                <c:pt idx="1085">
                  <c:v>2.5606543967280166</c:v>
                </c:pt>
                <c:pt idx="1086">
                  <c:v>2.5637014314928428</c:v>
                </c:pt>
                <c:pt idx="1087">
                  <c:v>2.5667484662576689</c:v>
                </c:pt>
                <c:pt idx="1088">
                  <c:v>2.5697955010224951</c:v>
                </c:pt>
                <c:pt idx="1089">
                  <c:v>2.5728425357873212</c:v>
                </c:pt>
                <c:pt idx="1090">
                  <c:v>2.5758895705521474</c:v>
                </c:pt>
                <c:pt idx="1091">
                  <c:v>2.5789366053169736</c:v>
                </c:pt>
                <c:pt idx="1092">
                  <c:v>2.5819836400817997</c:v>
                </c:pt>
                <c:pt idx="1093">
                  <c:v>2.5850306748466259</c:v>
                </c:pt>
                <c:pt idx="1094">
                  <c:v>2.588077709611452</c:v>
                </c:pt>
                <c:pt idx="1095">
                  <c:v>2.5911247443762782</c:v>
                </c:pt>
                <c:pt idx="1096">
                  <c:v>2.5941717791411043</c:v>
                </c:pt>
                <c:pt idx="1097">
                  <c:v>2.5972188139059305</c:v>
                </c:pt>
                <c:pt idx="1098">
                  <c:v>2.6002658486707566</c:v>
                </c:pt>
                <c:pt idx="1099">
                  <c:v>2.6033128834355828</c:v>
                </c:pt>
                <c:pt idx="1100">
                  <c:v>2.6063599182004089</c:v>
                </c:pt>
                <c:pt idx="1101">
                  <c:v>2.6094069529652351</c:v>
                </c:pt>
                <c:pt idx="1102">
                  <c:v>2.6124539877300612</c:v>
                </c:pt>
                <c:pt idx="1103">
                  <c:v>2.6155010224948878</c:v>
                </c:pt>
                <c:pt idx="1104">
                  <c:v>2.618548057259714</c:v>
                </c:pt>
                <c:pt idx="1105">
                  <c:v>2.6215950920245401</c:v>
                </c:pt>
                <c:pt idx="1106">
                  <c:v>2.6246421267893663</c:v>
                </c:pt>
                <c:pt idx="1107">
                  <c:v>2.6276891615541924</c:v>
                </c:pt>
                <c:pt idx="1108">
                  <c:v>2.6307361963190186</c:v>
                </c:pt>
                <c:pt idx="1109">
                  <c:v>2.6337832310838447</c:v>
                </c:pt>
                <c:pt idx="1110">
                  <c:v>2.6368302658486709</c:v>
                </c:pt>
                <c:pt idx="1111">
                  <c:v>2.639877300613497</c:v>
                </c:pt>
                <c:pt idx="1112">
                  <c:v>2.6429243353783232</c:v>
                </c:pt>
                <c:pt idx="1113">
                  <c:v>2.6459713701431493</c:v>
                </c:pt>
                <c:pt idx="1114">
                  <c:v>2.6490184049079755</c:v>
                </c:pt>
                <c:pt idx="1115">
                  <c:v>2.6520654396728016</c:v>
                </c:pt>
                <c:pt idx="1116">
                  <c:v>2.6551124744376278</c:v>
                </c:pt>
                <c:pt idx="1117">
                  <c:v>2.6581595092024539</c:v>
                </c:pt>
                <c:pt idx="1118">
                  <c:v>2.6612065439672801</c:v>
                </c:pt>
                <c:pt idx="1119">
                  <c:v>2.6642535787321062</c:v>
                </c:pt>
                <c:pt idx="1120">
                  <c:v>2.6673006134969328</c:v>
                </c:pt>
                <c:pt idx="1121">
                  <c:v>2.670347648261759</c:v>
                </c:pt>
                <c:pt idx="1122">
                  <c:v>2.6733946830265851</c:v>
                </c:pt>
                <c:pt idx="1123">
                  <c:v>2.6764417177914113</c:v>
                </c:pt>
                <c:pt idx="1124">
                  <c:v>2.6794887525562374</c:v>
                </c:pt>
                <c:pt idx="1125">
                  <c:v>2.6825357873210636</c:v>
                </c:pt>
                <c:pt idx="1126">
                  <c:v>2.6855828220858897</c:v>
                </c:pt>
                <c:pt idx="1127">
                  <c:v>2.6886298568507159</c:v>
                </c:pt>
                <c:pt idx="1128">
                  <c:v>2.691676891615542</c:v>
                </c:pt>
                <c:pt idx="1129">
                  <c:v>2.6947239263803682</c:v>
                </c:pt>
                <c:pt idx="1130">
                  <c:v>2.6977709611451943</c:v>
                </c:pt>
                <c:pt idx="1131">
                  <c:v>2.7008179959100205</c:v>
                </c:pt>
                <c:pt idx="1132">
                  <c:v>2.7038650306748466</c:v>
                </c:pt>
                <c:pt idx="1133">
                  <c:v>2.7069120654396728</c:v>
                </c:pt>
                <c:pt idx="1134">
                  <c:v>2.7099591002044989</c:v>
                </c:pt>
                <c:pt idx="1135">
                  <c:v>2.7130061349693251</c:v>
                </c:pt>
                <c:pt idx="1136">
                  <c:v>2.7160531697341512</c:v>
                </c:pt>
                <c:pt idx="1137">
                  <c:v>2.7191002044989778</c:v>
                </c:pt>
                <c:pt idx="1138">
                  <c:v>2.722147239263804</c:v>
                </c:pt>
                <c:pt idx="1139">
                  <c:v>2.7251942740286301</c:v>
                </c:pt>
                <c:pt idx="1140">
                  <c:v>2.7282413087934563</c:v>
                </c:pt>
                <c:pt idx="1141">
                  <c:v>2.7312883435582824</c:v>
                </c:pt>
                <c:pt idx="1142">
                  <c:v>2.7343353783231086</c:v>
                </c:pt>
                <c:pt idx="1143">
                  <c:v>2.7373824130879347</c:v>
                </c:pt>
                <c:pt idx="1144">
                  <c:v>2.7404294478527609</c:v>
                </c:pt>
                <c:pt idx="1145">
                  <c:v>2.743476482617587</c:v>
                </c:pt>
                <c:pt idx="1146">
                  <c:v>2.7465235173824132</c:v>
                </c:pt>
                <c:pt idx="1147">
                  <c:v>2.7495705521472393</c:v>
                </c:pt>
                <c:pt idx="1148">
                  <c:v>2.7526175869120655</c:v>
                </c:pt>
                <c:pt idx="1149">
                  <c:v>2.7556646216768916</c:v>
                </c:pt>
                <c:pt idx="1150">
                  <c:v>2.7587116564417178</c:v>
                </c:pt>
                <c:pt idx="1151">
                  <c:v>2.7617586912065439</c:v>
                </c:pt>
                <c:pt idx="1152">
                  <c:v>2.7648057259713701</c:v>
                </c:pt>
                <c:pt idx="1153">
                  <c:v>2.7678527607361962</c:v>
                </c:pt>
                <c:pt idx="1154">
                  <c:v>2.7708997955010224</c:v>
                </c:pt>
                <c:pt idx="1155">
                  <c:v>2.773946830265849</c:v>
                </c:pt>
                <c:pt idx="1156">
                  <c:v>2.7769938650306751</c:v>
                </c:pt>
                <c:pt idx="1157">
                  <c:v>2.7800408997955013</c:v>
                </c:pt>
                <c:pt idx="1158">
                  <c:v>2.7830879345603274</c:v>
                </c:pt>
                <c:pt idx="1159">
                  <c:v>2.7861349693251536</c:v>
                </c:pt>
                <c:pt idx="1160">
                  <c:v>2.7891820040899797</c:v>
                </c:pt>
                <c:pt idx="1161">
                  <c:v>2.7922290388548059</c:v>
                </c:pt>
                <c:pt idx="1162">
                  <c:v>2.795276073619632</c:v>
                </c:pt>
                <c:pt idx="1163">
                  <c:v>2.7983231083844582</c:v>
                </c:pt>
                <c:pt idx="1164">
                  <c:v>2.8013701431492843</c:v>
                </c:pt>
                <c:pt idx="1165">
                  <c:v>2.8044171779141105</c:v>
                </c:pt>
                <c:pt idx="1166">
                  <c:v>2.8074642126789366</c:v>
                </c:pt>
                <c:pt idx="1167">
                  <c:v>2.8105112474437628</c:v>
                </c:pt>
                <c:pt idx="1168">
                  <c:v>2.8135582822085889</c:v>
                </c:pt>
                <c:pt idx="1169">
                  <c:v>2.8166053169734151</c:v>
                </c:pt>
                <c:pt idx="1170">
                  <c:v>2.8196523517382412</c:v>
                </c:pt>
                <c:pt idx="1171">
                  <c:v>2.8226993865030674</c:v>
                </c:pt>
                <c:pt idx="1172">
                  <c:v>2.825746421267894</c:v>
                </c:pt>
                <c:pt idx="1173">
                  <c:v>2.8287934560327201</c:v>
                </c:pt>
                <c:pt idx="1174">
                  <c:v>2.8318404907975463</c:v>
                </c:pt>
                <c:pt idx="1175">
                  <c:v>2.8348875255623724</c:v>
                </c:pt>
                <c:pt idx="1176">
                  <c:v>2.8379345603271986</c:v>
                </c:pt>
                <c:pt idx="1177">
                  <c:v>2.8409815950920247</c:v>
                </c:pt>
                <c:pt idx="1178">
                  <c:v>2.8440286298568509</c:v>
                </c:pt>
                <c:pt idx="1179">
                  <c:v>2.847075664621677</c:v>
                </c:pt>
                <c:pt idx="1180">
                  <c:v>2.8501226993865032</c:v>
                </c:pt>
                <c:pt idx="1181">
                  <c:v>2.8531697341513294</c:v>
                </c:pt>
                <c:pt idx="1182">
                  <c:v>2.8562167689161555</c:v>
                </c:pt>
                <c:pt idx="1183">
                  <c:v>2.8592638036809817</c:v>
                </c:pt>
                <c:pt idx="1184">
                  <c:v>2.8623108384458078</c:v>
                </c:pt>
                <c:pt idx="1185">
                  <c:v>2.865357873210634</c:v>
                </c:pt>
                <c:pt idx="1186">
                  <c:v>2.8684049079754601</c:v>
                </c:pt>
                <c:pt idx="1187">
                  <c:v>2.8714519427402863</c:v>
                </c:pt>
                <c:pt idx="1188">
                  <c:v>2.8744989775051124</c:v>
                </c:pt>
                <c:pt idx="1189">
                  <c:v>2.877546012269939</c:v>
                </c:pt>
                <c:pt idx="1190">
                  <c:v>2.8805930470347652</c:v>
                </c:pt>
                <c:pt idx="1191">
                  <c:v>2.8836400817995913</c:v>
                </c:pt>
                <c:pt idx="1192">
                  <c:v>2.8866871165644175</c:v>
                </c:pt>
                <c:pt idx="1193">
                  <c:v>2.8897341513292436</c:v>
                </c:pt>
                <c:pt idx="1194">
                  <c:v>2.8927811860940698</c:v>
                </c:pt>
                <c:pt idx="1195">
                  <c:v>2.8958282208588959</c:v>
                </c:pt>
                <c:pt idx="1196">
                  <c:v>2.8988752556237221</c:v>
                </c:pt>
                <c:pt idx="1197">
                  <c:v>2.9019222903885482</c:v>
                </c:pt>
                <c:pt idx="1198">
                  <c:v>2.9049693251533744</c:v>
                </c:pt>
                <c:pt idx="1199">
                  <c:v>2.9080163599182005</c:v>
                </c:pt>
                <c:pt idx="1200">
                  <c:v>2.9110633946830267</c:v>
                </c:pt>
                <c:pt idx="1201">
                  <c:v>2.9141104294478528</c:v>
                </c:pt>
                <c:pt idx="1202">
                  <c:v>2.917157464212679</c:v>
                </c:pt>
                <c:pt idx="1203">
                  <c:v>2.9202044989775051</c:v>
                </c:pt>
                <c:pt idx="1204">
                  <c:v>2.9232515337423313</c:v>
                </c:pt>
                <c:pt idx="1205">
                  <c:v>2.9262985685071574</c:v>
                </c:pt>
                <c:pt idx="1206">
                  <c:v>2.9293456032719836</c:v>
                </c:pt>
                <c:pt idx="1207">
                  <c:v>2.9323926380368102</c:v>
                </c:pt>
                <c:pt idx="1208">
                  <c:v>2.9354396728016363</c:v>
                </c:pt>
                <c:pt idx="1209">
                  <c:v>2.9384867075664625</c:v>
                </c:pt>
                <c:pt idx="1210">
                  <c:v>2.9415337423312886</c:v>
                </c:pt>
                <c:pt idx="1211">
                  <c:v>2.9445807770961148</c:v>
                </c:pt>
                <c:pt idx="1212">
                  <c:v>2.9476278118609409</c:v>
                </c:pt>
                <c:pt idx="1213">
                  <c:v>2.9506748466257671</c:v>
                </c:pt>
                <c:pt idx="1214">
                  <c:v>2.9537218813905932</c:v>
                </c:pt>
                <c:pt idx="1215">
                  <c:v>2.9567689161554194</c:v>
                </c:pt>
                <c:pt idx="1216">
                  <c:v>2.9598159509202455</c:v>
                </c:pt>
                <c:pt idx="1217">
                  <c:v>2.9628629856850717</c:v>
                </c:pt>
                <c:pt idx="1218">
                  <c:v>2.9659100204498978</c:v>
                </c:pt>
                <c:pt idx="1219">
                  <c:v>2.968957055214724</c:v>
                </c:pt>
                <c:pt idx="1220">
                  <c:v>2.9720040899795501</c:v>
                </c:pt>
                <c:pt idx="1221">
                  <c:v>2.9750511247443763</c:v>
                </c:pt>
                <c:pt idx="1222">
                  <c:v>2.9780981595092024</c:v>
                </c:pt>
                <c:pt idx="1223">
                  <c:v>2.9811451942740286</c:v>
                </c:pt>
                <c:pt idx="1224">
                  <c:v>2.9841922290388552</c:v>
                </c:pt>
                <c:pt idx="1225">
                  <c:v>2.9872392638036813</c:v>
                </c:pt>
                <c:pt idx="1226">
                  <c:v>2.9902862985685075</c:v>
                </c:pt>
                <c:pt idx="1227">
                  <c:v>2.9933333333333336</c:v>
                </c:pt>
                <c:pt idx="1228">
                  <c:v>2.9963803680981598</c:v>
                </c:pt>
                <c:pt idx="1229">
                  <c:v>2.9994274028629859</c:v>
                </c:pt>
                <c:pt idx="1230">
                  <c:v>3.0024744376278121</c:v>
                </c:pt>
                <c:pt idx="1231">
                  <c:v>3.0055214723926382</c:v>
                </c:pt>
                <c:pt idx="1232">
                  <c:v>3.0085685071574644</c:v>
                </c:pt>
                <c:pt idx="1233">
                  <c:v>3.0116155419222905</c:v>
                </c:pt>
                <c:pt idx="1234">
                  <c:v>3.0146625766871167</c:v>
                </c:pt>
                <c:pt idx="1235">
                  <c:v>3.0177096114519428</c:v>
                </c:pt>
                <c:pt idx="1236">
                  <c:v>3.020756646216769</c:v>
                </c:pt>
                <c:pt idx="1237">
                  <c:v>3.0238036809815951</c:v>
                </c:pt>
                <c:pt idx="1238">
                  <c:v>3.0268507157464213</c:v>
                </c:pt>
                <c:pt idx="1239">
                  <c:v>3.0298977505112474</c:v>
                </c:pt>
                <c:pt idx="1240">
                  <c:v>3.0329447852760736</c:v>
                </c:pt>
                <c:pt idx="1241">
                  <c:v>3.0359918200409002</c:v>
                </c:pt>
                <c:pt idx="1242">
                  <c:v>3.0390388548057263</c:v>
                </c:pt>
                <c:pt idx="1243">
                  <c:v>3.0420858895705525</c:v>
                </c:pt>
                <c:pt idx="1244">
                  <c:v>3.0451329243353786</c:v>
                </c:pt>
                <c:pt idx="1245">
                  <c:v>3.0481799591002048</c:v>
                </c:pt>
                <c:pt idx="1246">
                  <c:v>3.0512269938650309</c:v>
                </c:pt>
                <c:pt idx="1247">
                  <c:v>3.0542740286298571</c:v>
                </c:pt>
                <c:pt idx="1248">
                  <c:v>3.0573210633946832</c:v>
                </c:pt>
                <c:pt idx="1249">
                  <c:v>3.0603680981595094</c:v>
                </c:pt>
                <c:pt idx="1250">
                  <c:v>3.0634151329243355</c:v>
                </c:pt>
                <c:pt idx="1251">
                  <c:v>3.0664621676891617</c:v>
                </c:pt>
                <c:pt idx="1252">
                  <c:v>3.0695092024539878</c:v>
                </c:pt>
                <c:pt idx="1253">
                  <c:v>3.072556237218814</c:v>
                </c:pt>
                <c:pt idx="1254">
                  <c:v>3.0756032719836401</c:v>
                </c:pt>
                <c:pt idx="1255">
                  <c:v>3.0786503067484663</c:v>
                </c:pt>
                <c:pt idx="1256">
                  <c:v>3.0816973415132924</c:v>
                </c:pt>
                <c:pt idx="1257">
                  <c:v>3.0847443762781186</c:v>
                </c:pt>
                <c:pt idx="1258">
                  <c:v>3.0877914110429447</c:v>
                </c:pt>
                <c:pt idx="1259">
                  <c:v>3.0908384458077713</c:v>
                </c:pt>
                <c:pt idx="1260">
                  <c:v>3.0938854805725975</c:v>
                </c:pt>
                <c:pt idx="1261">
                  <c:v>3.0969325153374236</c:v>
                </c:pt>
                <c:pt idx="1262">
                  <c:v>3.0999795501022498</c:v>
                </c:pt>
                <c:pt idx="1263">
                  <c:v>3.1030265848670759</c:v>
                </c:pt>
                <c:pt idx="1264">
                  <c:v>3.1060736196319021</c:v>
                </c:pt>
                <c:pt idx="1265">
                  <c:v>3.1091206543967282</c:v>
                </c:pt>
                <c:pt idx="1266">
                  <c:v>3.1121676891615544</c:v>
                </c:pt>
                <c:pt idx="1267">
                  <c:v>3.1152147239263805</c:v>
                </c:pt>
                <c:pt idx="1268">
                  <c:v>3.1182617586912067</c:v>
                </c:pt>
                <c:pt idx="1269">
                  <c:v>3.1213087934560328</c:v>
                </c:pt>
                <c:pt idx="1270">
                  <c:v>3.124355828220859</c:v>
                </c:pt>
                <c:pt idx="1271">
                  <c:v>3.1274028629856852</c:v>
                </c:pt>
                <c:pt idx="1272">
                  <c:v>3.1304498977505113</c:v>
                </c:pt>
                <c:pt idx="1273">
                  <c:v>3.1334969325153375</c:v>
                </c:pt>
                <c:pt idx="1274">
                  <c:v>3.1365439672801636</c:v>
                </c:pt>
                <c:pt idx="1275">
                  <c:v>3.1395910020449898</c:v>
                </c:pt>
                <c:pt idx="1276">
                  <c:v>3.1426380368098163</c:v>
                </c:pt>
                <c:pt idx="1277">
                  <c:v>3.1456850715746425</c:v>
                </c:pt>
                <c:pt idx="1278">
                  <c:v>3.1487321063394687</c:v>
                </c:pt>
                <c:pt idx="1279">
                  <c:v>3.1517791411042948</c:v>
                </c:pt>
                <c:pt idx="1280">
                  <c:v>3.154826175869121</c:v>
                </c:pt>
                <c:pt idx="1281">
                  <c:v>3.1578732106339471</c:v>
                </c:pt>
                <c:pt idx="1282">
                  <c:v>3.1609202453987733</c:v>
                </c:pt>
                <c:pt idx="1283">
                  <c:v>3.1639672801635994</c:v>
                </c:pt>
                <c:pt idx="1284">
                  <c:v>3.1670143149284256</c:v>
                </c:pt>
                <c:pt idx="1285">
                  <c:v>3.1700613496932517</c:v>
                </c:pt>
                <c:pt idx="1286">
                  <c:v>3.1731083844580779</c:v>
                </c:pt>
                <c:pt idx="1287">
                  <c:v>3.176155419222904</c:v>
                </c:pt>
                <c:pt idx="1288">
                  <c:v>3.1792024539877302</c:v>
                </c:pt>
                <c:pt idx="1289">
                  <c:v>3.1822494887525563</c:v>
                </c:pt>
                <c:pt idx="1290">
                  <c:v>3.1852965235173825</c:v>
                </c:pt>
                <c:pt idx="1291">
                  <c:v>3.1883435582822086</c:v>
                </c:pt>
                <c:pt idx="1292">
                  <c:v>3.1913905930470348</c:v>
                </c:pt>
                <c:pt idx="1293">
                  <c:v>3.1944376278118609</c:v>
                </c:pt>
                <c:pt idx="1294">
                  <c:v>3.1974846625766875</c:v>
                </c:pt>
                <c:pt idx="1295">
                  <c:v>3.2005316973415137</c:v>
                </c:pt>
                <c:pt idx="1296">
                  <c:v>3.2035787321063398</c:v>
                </c:pt>
                <c:pt idx="1297">
                  <c:v>3.206625766871166</c:v>
                </c:pt>
                <c:pt idx="1298">
                  <c:v>3.2096728016359921</c:v>
                </c:pt>
                <c:pt idx="1299">
                  <c:v>3.2127198364008183</c:v>
                </c:pt>
                <c:pt idx="1300">
                  <c:v>3.2157668711656444</c:v>
                </c:pt>
                <c:pt idx="1301">
                  <c:v>3.2188139059304706</c:v>
                </c:pt>
                <c:pt idx="1302">
                  <c:v>3.2218609406952967</c:v>
                </c:pt>
                <c:pt idx="1303">
                  <c:v>3.2249079754601229</c:v>
                </c:pt>
                <c:pt idx="1304">
                  <c:v>3.227955010224949</c:v>
                </c:pt>
                <c:pt idx="1305">
                  <c:v>3.2310020449897752</c:v>
                </c:pt>
                <c:pt idx="1306">
                  <c:v>3.2340490797546013</c:v>
                </c:pt>
                <c:pt idx="1307">
                  <c:v>3.2370961145194275</c:v>
                </c:pt>
                <c:pt idx="1308">
                  <c:v>3.2401431492842536</c:v>
                </c:pt>
                <c:pt idx="1309">
                  <c:v>3.2431901840490798</c:v>
                </c:pt>
                <c:pt idx="1310">
                  <c:v>3.2462372188139059</c:v>
                </c:pt>
                <c:pt idx="1311">
                  <c:v>3.2492842535787325</c:v>
                </c:pt>
                <c:pt idx="1312">
                  <c:v>3.2523312883435587</c:v>
                </c:pt>
                <c:pt idx="1313">
                  <c:v>3.2553783231083848</c:v>
                </c:pt>
                <c:pt idx="1314">
                  <c:v>3.258425357873211</c:v>
                </c:pt>
                <c:pt idx="1315">
                  <c:v>3.2614723926380371</c:v>
                </c:pt>
                <c:pt idx="1316">
                  <c:v>3.2645194274028633</c:v>
                </c:pt>
                <c:pt idx="1317">
                  <c:v>3.2675664621676894</c:v>
                </c:pt>
                <c:pt idx="1318">
                  <c:v>3.2706134969325156</c:v>
                </c:pt>
                <c:pt idx="1319">
                  <c:v>3.2736605316973417</c:v>
                </c:pt>
                <c:pt idx="1320">
                  <c:v>3.2767075664621679</c:v>
                </c:pt>
                <c:pt idx="1321">
                  <c:v>3.279754601226994</c:v>
                </c:pt>
                <c:pt idx="1322">
                  <c:v>3.2828016359918202</c:v>
                </c:pt>
                <c:pt idx="1323">
                  <c:v>3.2858486707566463</c:v>
                </c:pt>
                <c:pt idx="1324">
                  <c:v>3.2888957055214725</c:v>
                </c:pt>
                <c:pt idx="1325">
                  <c:v>3.2919427402862986</c:v>
                </c:pt>
                <c:pt idx="1326">
                  <c:v>3.2949897750511248</c:v>
                </c:pt>
                <c:pt idx="1327">
                  <c:v>3.2980368098159509</c:v>
                </c:pt>
                <c:pt idx="1328">
                  <c:v>3.3010838445807771</c:v>
                </c:pt>
                <c:pt idx="1329">
                  <c:v>3.3041308793456032</c:v>
                </c:pt>
                <c:pt idx="1330">
                  <c:v>3.3071779141104294</c:v>
                </c:pt>
                <c:pt idx="1331">
                  <c:v>3.3102249488752555</c:v>
                </c:pt>
                <c:pt idx="1332">
                  <c:v>3.3132719836400817</c:v>
                </c:pt>
                <c:pt idx="1333">
                  <c:v>3.3163190184049078</c:v>
                </c:pt>
                <c:pt idx="1334">
                  <c:v>3.319366053169734</c:v>
                </c:pt>
                <c:pt idx="1335">
                  <c:v>3.3224130879345601</c:v>
                </c:pt>
                <c:pt idx="1336">
                  <c:v>3.3254601226993863</c:v>
                </c:pt>
                <c:pt idx="1337">
                  <c:v>3.3285071574642133</c:v>
                </c:pt>
                <c:pt idx="1338">
                  <c:v>3.3315541922290395</c:v>
                </c:pt>
                <c:pt idx="1339">
                  <c:v>3.3346012269938656</c:v>
                </c:pt>
                <c:pt idx="1340">
                  <c:v>3.3376482617586918</c:v>
                </c:pt>
                <c:pt idx="1341">
                  <c:v>3.3406952965235179</c:v>
                </c:pt>
                <c:pt idx="1342">
                  <c:v>3.3437423312883441</c:v>
                </c:pt>
                <c:pt idx="1343">
                  <c:v>3.3467893660531702</c:v>
                </c:pt>
                <c:pt idx="1344">
                  <c:v>3.3498364008179964</c:v>
                </c:pt>
                <c:pt idx="1345">
                  <c:v>3.3528834355828225</c:v>
                </c:pt>
                <c:pt idx="1346">
                  <c:v>3.3559304703476487</c:v>
                </c:pt>
                <c:pt idx="1347">
                  <c:v>3.3589775051124748</c:v>
                </c:pt>
                <c:pt idx="1348">
                  <c:v>3.362024539877301</c:v>
                </c:pt>
                <c:pt idx="1349">
                  <c:v>3.3650715746421271</c:v>
                </c:pt>
                <c:pt idx="1350">
                  <c:v>3.3681186094069533</c:v>
                </c:pt>
                <c:pt idx="1351">
                  <c:v>3.3711656441717794</c:v>
                </c:pt>
                <c:pt idx="1352">
                  <c:v>3.3742126789366056</c:v>
                </c:pt>
                <c:pt idx="1353">
                  <c:v>3.3772597137014317</c:v>
                </c:pt>
                <c:pt idx="1354">
                  <c:v>3.3803067484662579</c:v>
                </c:pt>
                <c:pt idx="1355">
                  <c:v>3.383353783231084</c:v>
                </c:pt>
                <c:pt idx="1356">
                  <c:v>3.3864008179959102</c:v>
                </c:pt>
                <c:pt idx="1357">
                  <c:v>3.3894478527607363</c:v>
                </c:pt>
                <c:pt idx="1358">
                  <c:v>3.3924948875255625</c:v>
                </c:pt>
                <c:pt idx="1359">
                  <c:v>3.3955419222903886</c:v>
                </c:pt>
                <c:pt idx="1360">
                  <c:v>3.3985889570552148</c:v>
                </c:pt>
                <c:pt idx="1361">
                  <c:v>3.4016359918200409</c:v>
                </c:pt>
                <c:pt idx="1362">
                  <c:v>3.4046830265848671</c:v>
                </c:pt>
                <c:pt idx="1363">
                  <c:v>3.4077300613496933</c:v>
                </c:pt>
                <c:pt idx="1364">
                  <c:v>3.4107770961145194</c:v>
                </c:pt>
                <c:pt idx="1365">
                  <c:v>3.4138241308793456</c:v>
                </c:pt>
                <c:pt idx="1366">
                  <c:v>3.4168711656441717</c:v>
                </c:pt>
                <c:pt idx="1367">
                  <c:v>3.4199182004089979</c:v>
                </c:pt>
                <c:pt idx="1368">
                  <c:v>3.422965235173824</c:v>
                </c:pt>
                <c:pt idx="1369">
                  <c:v>3.4260122699386502</c:v>
                </c:pt>
                <c:pt idx="1370">
                  <c:v>3.4290593047034763</c:v>
                </c:pt>
                <c:pt idx="1371">
                  <c:v>3.4321063394683025</c:v>
                </c:pt>
                <c:pt idx="1372">
                  <c:v>3.4351533742331295</c:v>
                </c:pt>
                <c:pt idx="1373">
                  <c:v>3.4382004089979556</c:v>
                </c:pt>
                <c:pt idx="1374">
                  <c:v>3.4412474437627818</c:v>
                </c:pt>
                <c:pt idx="1375">
                  <c:v>3.444294478527608</c:v>
                </c:pt>
                <c:pt idx="1376">
                  <c:v>3.4473415132924341</c:v>
                </c:pt>
                <c:pt idx="1377">
                  <c:v>3.4503885480572603</c:v>
                </c:pt>
                <c:pt idx="1378">
                  <c:v>3.4534355828220864</c:v>
                </c:pt>
                <c:pt idx="1379">
                  <c:v>3.4564826175869126</c:v>
                </c:pt>
                <c:pt idx="1380">
                  <c:v>3.4595296523517387</c:v>
                </c:pt>
                <c:pt idx="1381">
                  <c:v>3.4625766871165649</c:v>
                </c:pt>
                <c:pt idx="1382">
                  <c:v>3.465623721881391</c:v>
                </c:pt>
                <c:pt idx="1383">
                  <c:v>3.4686707566462172</c:v>
                </c:pt>
                <c:pt idx="1384">
                  <c:v>3.4717177914110433</c:v>
                </c:pt>
                <c:pt idx="1385">
                  <c:v>3.4747648261758695</c:v>
                </c:pt>
                <c:pt idx="1386">
                  <c:v>3.4778118609406956</c:v>
                </c:pt>
                <c:pt idx="1387">
                  <c:v>3.4808588957055218</c:v>
                </c:pt>
                <c:pt idx="1388">
                  <c:v>3.4839059304703479</c:v>
                </c:pt>
                <c:pt idx="1389">
                  <c:v>3.4869529652351741</c:v>
                </c:pt>
                <c:pt idx="1390">
                  <c:v>3.49</c:v>
                </c:pt>
                <c:pt idx="1391">
                  <c:v>3.5</c:v>
                </c:pt>
                <c:pt idx="1392">
                  <c:v>3.5029665071770335</c:v>
                </c:pt>
                <c:pt idx="1393">
                  <c:v>3.505933014354067</c:v>
                </c:pt>
                <c:pt idx="1394">
                  <c:v>3.5088995215311005</c:v>
                </c:pt>
                <c:pt idx="1395">
                  <c:v>3.511866028708134</c:v>
                </c:pt>
                <c:pt idx="1396">
                  <c:v>3.5148325358851675</c:v>
                </c:pt>
                <c:pt idx="1397">
                  <c:v>3.517799043062201</c:v>
                </c:pt>
                <c:pt idx="1398">
                  <c:v>3.5207655502392345</c:v>
                </c:pt>
                <c:pt idx="1399">
                  <c:v>3.523732057416268</c:v>
                </c:pt>
                <c:pt idx="1400">
                  <c:v>3.5266985645933016</c:v>
                </c:pt>
                <c:pt idx="1401">
                  <c:v>3.5296650717703351</c:v>
                </c:pt>
                <c:pt idx="1402">
                  <c:v>3.5326315789473686</c:v>
                </c:pt>
                <c:pt idx="1403">
                  <c:v>3.5355980861244021</c:v>
                </c:pt>
                <c:pt idx="1404">
                  <c:v>3.5385645933014356</c:v>
                </c:pt>
                <c:pt idx="1405">
                  <c:v>3.5415311004784691</c:v>
                </c:pt>
                <c:pt idx="1406">
                  <c:v>3.5444976076555026</c:v>
                </c:pt>
                <c:pt idx="1407">
                  <c:v>3.5474641148325361</c:v>
                </c:pt>
                <c:pt idx="1408">
                  <c:v>3.5504306220095696</c:v>
                </c:pt>
                <c:pt idx="1409">
                  <c:v>3.5533971291866031</c:v>
                </c:pt>
                <c:pt idx="1410">
                  <c:v>3.5563636363636366</c:v>
                </c:pt>
                <c:pt idx="1411">
                  <c:v>3.5593301435406701</c:v>
                </c:pt>
                <c:pt idx="1412">
                  <c:v>3.5622966507177036</c:v>
                </c:pt>
                <c:pt idx="1413">
                  <c:v>3.5652631578947371</c:v>
                </c:pt>
                <c:pt idx="1414">
                  <c:v>3.5682296650717706</c:v>
                </c:pt>
                <c:pt idx="1415">
                  <c:v>3.5711961722488041</c:v>
                </c:pt>
                <c:pt idx="1416">
                  <c:v>3.5741626794258377</c:v>
                </c:pt>
                <c:pt idx="1417">
                  <c:v>3.5771291866028712</c:v>
                </c:pt>
                <c:pt idx="1418">
                  <c:v>3.5800956937799047</c:v>
                </c:pt>
                <c:pt idx="1419">
                  <c:v>3.5830622009569382</c:v>
                </c:pt>
                <c:pt idx="1420">
                  <c:v>3.5860287081339717</c:v>
                </c:pt>
                <c:pt idx="1421">
                  <c:v>3.5889952153110052</c:v>
                </c:pt>
                <c:pt idx="1422">
                  <c:v>3.5919617224880387</c:v>
                </c:pt>
                <c:pt idx="1423">
                  <c:v>3.5949282296650722</c:v>
                </c:pt>
                <c:pt idx="1424">
                  <c:v>3.5978947368421057</c:v>
                </c:pt>
                <c:pt idx="1425">
                  <c:v>3.6008612440191392</c:v>
                </c:pt>
                <c:pt idx="1426">
                  <c:v>3.6038277511961727</c:v>
                </c:pt>
                <c:pt idx="1427">
                  <c:v>3.6067942583732062</c:v>
                </c:pt>
                <c:pt idx="1428">
                  <c:v>3.6097607655502397</c:v>
                </c:pt>
                <c:pt idx="1429">
                  <c:v>3.6127272727272732</c:v>
                </c:pt>
                <c:pt idx="1430">
                  <c:v>3.6156937799043067</c:v>
                </c:pt>
                <c:pt idx="1431">
                  <c:v>3.6186602870813402</c:v>
                </c:pt>
                <c:pt idx="1432">
                  <c:v>3.6216267942583737</c:v>
                </c:pt>
                <c:pt idx="1433">
                  <c:v>3.6245933014354073</c:v>
                </c:pt>
                <c:pt idx="1434">
                  <c:v>3.6275598086124408</c:v>
                </c:pt>
                <c:pt idx="1435">
                  <c:v>3.6305263157894743</c:v>
                </c:pt>
                <c:pt idx="1436">
                  <c:v>3.6334928229665078</c:v>
                </c:pt>
                <c:pt idx="1437">
                  <c:v>3.6364593301435413</c:v>
                </c:pt>
                <c:pt idx="1438">
                  <c:v>3.6394258373205748</c:v>
                </c:pt>
                <c:pt idx="1439">
                  <c:v>3.6423923444976083</c:v>
                </c:pt>
                <c:pt idx="1440">
                  <c:v>3.6453588516746418</c:v>
                </c:pt>
                <c:pt idx="1441">
                  <c:v>3.6483253588516753</c:v>
                </c:pt>
                <c:pt idx="1442">
                  <c:v>3.6512918660287088</c:v>
                </c:pt>
                <c:pt idx="1443">
                  <c:v>3.6542583732057423</c:v>
                </c:pt>
                <c:pt idx="1444">
                  <c:v>3.6572248803827758</c:v>
                </c:pt>
                <c:pt idx="1445">
                  <c:v>3.6601913875598093</c:v>
                </c:pt>
                <c:pt idx="1446">
                  <c:v>3.6631578947368428</c:v>
                </c:pt>
                <c:pt idx="1447">
                  <c:v>3.6661244019138763</c:v>
                </c:pt>
                <c:pt idx="1448">
                  <c:v>3.669090909090909</c:v>
                </c:pt>
                <c:pt idx="1449">
                  <c:v>3.6720574162679425</c:v>
                </c:pt>
                <c:pt idx="1450">
                  <c:v>3.675023923444976</c:v>
                </c:pt>
                <c:pt idx="1451">
                  <c:v>3.6779904306220095</c:v>
                </c:pt>
                <c:pt idx="1452">
                  <c:v>3.680956937799043</c:v>
                </c:pt>
                <c:pt idx="1453">
                  <c:v>3.6839234449760765</c:v>
                </c:pt>
                <c:pt idx="1454">
                  <c:v>3.68688995215311</c:v>
                </c:pt>
                <c:pt idx="1455">
                  <c:v>3.6898564593301435</c:v>
                </c:pt>
                <c:pt idx="1456">
                  <c:v>3.692822966507177</c:v>
                </c:pt>
                <c:pt idx="1457">
                  <c:v>3.6957894736842105</c:v>
                </c:pt>
                <c:pt idx="1458">
                  <c:v>3.698755980861244</c:v>
                </c:pt>
                <c:pt idx="1459">
                  <c:v>3.7017224880382775</c:v>
                </c:pt>
                <c:pt idx="1460">
                  <c:v>3.704688995215311</c:v>
                </c:pt>
                <c:pt idx="1461">
                  <c:v>3.7076555023923445</c:v>
                </c:pt>
                <c:pt idx="1462">
                  <c:v>3.710622009569378</c:v>
                </c:pt>
                <c:pt idx="1463">
                  <c:v>3.7135885167464115</c:v>
                </c:pt>
                <c:pt idx="1464">
                  <c:v>3.7165550239234451</c:v>
                </c:pt>
                <c:pt idx="1465">
                  <c:v>3.7195215311004786</c:v>
                </c:pt>
                <c:pt idx="1466">
                  <c:v>3.7224880382775121</c:v>
                </c:pt>
                <c:pt idx="1467">
                  <c:v>3.7254545454545456</c:v>
                </c:pt>
                <c:pt idx="1468">
                  <c:v>3.7284210526315791</c:v>
                </c:pt>
                <c:pt idx="1469">
                  <c:v>3.7313875598086126</c:v>
                </c:pt>
                <c:pt idx="1470">
                  <c:v>3.7343540669856461</c:v>
                </c:pt>
                <c:pt idx="1471">
                  <c:v>3.7373205741626796</c:v>
                </c:pt>
                <c:pt idx="1472">
                  <c:v>3.7402870813397131</c:v>
                </c:pt>
                <c:pt idx="1473">
                  <c:v>3.7432535885167466</c:v>
                </c:pt>
                <c:pt idx="1474">
                  <c:v>3.7462200956937801</c:v>
                </c:pt>
                <c:pt idx="1475">
                  <c:v>3.7491866028708136</c:v>
                </c:pt>
                <c:pt idx="1476">
                  <c:v>3.7521531100478471</c:v>
                </c:pt>
                <c:pt idx="1477">
                  <c:v>3.7551196172248806</c:v>
                </c:pt>
                <c:pt idx="1478">
                  <c:v>3.7580861244019141</c:v>
                </c:pt>
                <c:pt idx="1479">
                  <c:v>3.7610526315789476</c:v>
                </c:pt>
                <c:pt idx="1480">
                  <c:v>3.7640191387559812</c:v>
                </c:pt>
                <c:pt idx="1481">
                  <c:v>3.7669856459330147</c:v>
                </c:pt>
                <c:pt idx="1482">
                  <c:v>3.7699521531100482</c:v>
                </c:pt>
                <c:pt idx="1483">
                  <c:v>3.7729186602870817</c:v>
                </c:pt>
                <c:pt idx="1484">
                  <c:v>3.7758851674641152</c:v>
                </c:pt>
                <c:pt idx="1485">
                  <c:v>3.7788516746411487</c:v>
                </c:pt>
                <c:pt idx="1486">
                  <c:v>3.7818181818181822</c:v>
                </c:pt>
                <c:pt idx="1487">
                  <c:v>3.7847846889952157</c:v>
                </c:pt>
                <c:pt idx="1488">
                  <c:v>3.7877511961722492</c:v>
                </c:pt>
                <c:pt idx="1489">
                  <c:v>3.7907177033492827</c:v>
                </c:pt>
                <c:pt idx="1490">
                  <c:v>3.7936842105263162</c:v>
                </c:pt>
                <c:pt idx="1491">
                  <c:v>3.7966507177033497</c:v>
                </c:pt>
                <c:pt idx="1492">
                  <c:v>3.7996172248803832</c:v>
                </c:pt>
                <c:pt idx="1493">
                  <c:v>3.8025837320574167</c:v>
                </c:pt>
                <c:pt idx="1494">
                  <c:v>3.8055502392344502</c:v>
                </c:pt>
                <c:pt idx="1495">
                  <c:v>3.8085167464114837</c:v>
                </c:pt>
                <c:pt idx="1496">
                  <c:v>3.8114832535885173</c:v>
                </c:pt>
                <c:pt idx="1497">
                  <c:v>3.8144497607655508</c:v>
                </c:pt>
                <c:pt idx="1498">
                  <c:v>3.8174162679425843</c:v>
                </c:pt>
                <c:pt idx="1499">
                  <c:v>3.8203827751196178</c:v>
                </c:pt>
                <c:pt idx="1500">
                  <c:v>3.8233492822966513</c:v>
                </c:pt>
                <c:pt idx="1501">
                  <c:v>3.8263157894736848</c:v>
                </c:pt>
                <c:pt idx="1502">
                  <c:v>3.8292822966507183</c:v>
                </c:pt>
                <c:pt idx="1503">
                  <c:v>3.8322488038277518</c:v>
                </c:pt>
                <c:pt idx="1504">
                  <c:v>3.8352153110047853</c:v>
                </c:pt>
                <c:pt idx="1505">
                  <c:v>3.8381818181818188</c:v>
                </c:pt>
                <c:pt idx="1506">
                  <c:v>3.8411483253588523</c:v>
                </c:pt>
                <c:pt idx="1507">
                  <c:v>3.8441148325358858</c:v>
                </c:pt>
                <c:pt idx="1508">
                  <c:v>3.8470813397129193</c:v>
                </c:pt>
                <c:pt idx="1509">
                  <c:v>3.8500478468899528</c:v>
                </c:pt>
                <c:pt idx="1510">
                  <c:v>3.8530143540669863</c:v>
                </c:pt>
                <c:pt idx="1511">
                  <c:v>3.8559808612440198</c:v>
                </c:pt>
                <c:pt idx="1512">
                  <c:v>3.8589473684210533</c:v>
                </c:pt>
                <c:pt idx="1513">
                  <c:v>3.8619138755980869</c:v>
                </c:pt>
                <c:pt idx="1514">
                  <c:v>3.8648803827751204</c:v>
                </c:pt>
                <c:pt idx="1515">
                  <c:v>3.8678468899521539</c:v>
                </c:pt>
                <c:pt idx="1516">
                  <c:v>3.8708133971291874</c:v>
                </c:pt>
                <c:pt idx="1517">
                  <c:v>3.8737799043062209</c:v>
                </c:pt>
                <c:pt idx="1518">
                  <c:v>3.8767464114832544</c:v>
                </c:pt>
                <c:pt idx="1519">
                  <c:v>3.879712918660287</c:v>
                </c:pt>
                <c:pt idx="1520">
                  <c:v>3.8826794258373205</c:v>
                </c:pt>
                <c:pt idx="1521">
                  <c:v>3.885645933014354</c:v>
                </c:pt>
                <c:pt idx="1522">
                  <c:v>3.8886124401913875</c:v>
                </c:pt>
                <c:pt idx="1523">
                  <c:v>3.891578947368421</c:v>
                </c:pt>
                <c:pt idx="1524">
                  <c:v>3.8945454545454545</c:v>
                </c:pt>
                <c:pt idx="1525">
                  <c:v>3.897511961722488</c:v>
                </c:pt>
                <c:pt idx="1526">
                  <c:v>3.9004784688995215</c:v>
                </c:pt>
                <c:pt idx="1527">
                  <c:v>3.9034449760765551</c:v>
                </c:pt>
                <c:pt idx="1528">
                  <c:v>3.9064114832535886</c:v>
                </c:pt>
                <c:pt idx="1529">
                  <c:v>3.9093779904306221</c:v>
                </c:pt>
                <c:pt idx="1530">
                  <c:v>3.9123444976076556</c:v>
                </c:pt>
                <c:pt idx="1531">
                  <c:v>3.9153110047846891</c:v>
                </c:pt>
                <c:pt idx="1532">
                  <c:v>3.9182775119617226</c:v>
                </c:pt>
                <c:pt idx="1533">
                  <c:v>3.9212440191387561</c:v>
                </c:pt>
                <c:pt idx="1534">
                  <c:v>3.9242105263157896</c:v>
                </c:pt>
                <c:pt idx="1535">
                  <c:v>3.9271770334928231</c:v>
                </c:pt>
                <c:pt idx="1536">
                  <c:v>3.9301435406698566</c:v>
                </c:pt>
                <c:pt idx="1537">
                  <c:v>3.9331100478468901</c:v>
                </c:pt>
                <c:pt idx="1538">
                  <c:v>3.9360765550239236</c:v>
                </c:pt>
                <c:pt idx="1539">
                  <c:v>3.9390430622009571</c:v>
                </c:pt>
                <c:pt idx="1540">
                  <c:v>3.9420095693779906</c:v>
                </c:pt>
                <c:pt idx="1541">
                  <c:v>3.9449760765550241</c:v>
                </c:pt>
                <c:pt idx="1542">
                  <c:v>3.9479425837320576</c:v>
                </c:pt>
                <c:pt idx="1543">
                  <c:v>3.9509090909090911</c:v>
                </c:pt>
                <c:pt idx="1544">
                  <c:v>3.9538755980861247</c:v>
                </c:pt>
                <c:pt idx="1545">
                  <c:v>3.9568421052631582</c:v>
                </c:pt>
                <c:pt idx="1546">
                  <c:v>3.9598086124401917</c:v>
                </c:pt>
                <c:pt idx="1547">
                  <c:v>3.9627751196172252</c:v>
                </c:pt>
                <c:pt idx="1548">
                  <c:v>3.9657416267942587</c:v>
                </c:pt>
                <c:pt idx="1549">
                  <c:v>3.9687081339712922</c:v>
                </c:pt>
                <c:pt idx="1550">
                  <c:v>3.9716746411483257</c:v>
                </c:pt>
                <c:pt idx="1551">
                  <c:v>3.9746411483253592</c:v>
                </c:pt>
                <c:pt idx="1552">
                  <c:v>3.9776076555023927</c:v>
                </c:pt>
                <c:pt idx="1553">
                  <c:v>3.9805741626794262</c:v>
                </c:pt>
                <c:pt idx="1554">
                  <c:v>3.9835406698564597</c:v>
                </c:pt>
                <c:pt idx="1555">
                  <c:v>3.9865071770334932</c:v>
                </c:pt>
                <c:pt idx="1556">
                  <c:v>3.9894736842105267</c:v>
                </c:pt>
                <c:pt idx="1557">
                  <c:v>3.9924401913875602</c:v>
                </c:pt>
                <c:pt idx="1558">
                  <c:v>3.9954066985645937</c:v>
                </c:pt>
                <c:pt idx="1559">
                  <c:v>3.9983732057416272</c:v>
                </c:pt>
                <c:pt idx="1560">
                  <c:v>4.0013397129186608</c:v>
                </c:pt>
                <c:pt idx="1561">
                  <c:v>4.0043062200956943</c:v>
                </c:pt>
                <c:pt idx="1562">
                  <c:v>4.0072727272727278</c:v>
                </c:pt>
                <c:pt idx="1563">
                  <c:v>4.0102392344497613</c:v>
                </c:pt>
                <c:pt idx="1564">
                  <c:v>4.0132057416267948</c:v>
                </c:pt>
                <c:pt idx="1565">
                  <c:v>4.0161722488038283</c:v>
                </c:pt>
                <c:pt idx="1566">
                  <c:v>4.0191387559808618</c:v>
                </c:pt>
                <c:pt idx="1567">
                  <c:v>4.0221052631578953</c:v>
                </c:pt>
                <c:pt idx="1568">
                  <c:v>4.0250717703349288</c:v>
                </c:pt>
                <c:pt idx="1569">
                  <c:v>4.0280382775119623</c:v>
                </c:pt>
                <c:pt idx="1570">
                  <c:v>4.0310047846889958</c:v>
                </c:pt>
                <c:pt idx="1571">
                  <c:v>4.0339712918660293</c:v>
                </c:pt>
                <c:pt idx="1572">
                  <c:v>4.0369377990430628</c:v>
                </c:pt>
                <c:pt idx="1573">
                  <c:v>4.0399043062200963</c:v>
                </c:pt>
                <c:pt idx="1574">
                  <c:v>4.0428708133971298</c:v>
                </c:pt>
                <c:pt idx="1575">
                  <c:v>4.0458373205741633</c:v>
                </c:pt>
                <c:pt idx="1576">
                  <c:v>4.0488038277511968</c:v>
                </c:pt>
                <c:pt idx="1577">
                  <c:v>4.0517703349282304</c:v>
                </c:pt>
                <c:pt idx="1578">
                  <c:v>4.0547368421052639</c:v>
                </c:pt>
                <c:pt idx="1579">
                  <c:v>4.0577033492822974</c:v>
                </c:pt>
                <c:pt idx="1580">
                  <c:v>4.0606698564593309</c:v>
                </c:pt>
                <c:pt idx="1581">
                  <c:v>4.0636363636363644</c:v>
                </c:pt>
                <c:pt idx="1582">
                  <c:v>4.0666028708133979</c:v>
                </c:pt>
                <c:pt idx="1583">
                  <c:v>4.0695693779904314</c:v>
                </c:pt>
                <c:pt idx="1584">
                  <c:v>4.0725358851674649</c:v>
                </c:pt>
                <c:pt idx="1585">
                  <c:v>4.0755023923444984</c:v>
                </c:pt>
                <c:pt idx="1586">
                  <c:v>4.0784688995215319</c:v>
                </c:pt>
                <c:pt idx="1587">
                  <c:v>4.0814354066985654</c:v>
                </c:pt>
                <c:pt idx="1588">
                  <c:v>4.0844019138755989</c:v>
                </c:pt>
                <c:pt idx="1589">
                  <c:v>4.0873684210526315</c:v>
                </c:pt>
                <c:pt idx="1590">
                  <c:v>4.090334928229665</c:v>
                </c:pt>
                <c:pt idx="1591">
                  <c:v>4.0933014354066986</c:v>
                </c:pt>
                <c:pt idx="1592">
                  <c:v>4.0962679425837321</c:v>
                </c:pt>
                <c:pt idx="1593">
                  <c:v>4.0992344497607656</c:v>
                </c:pt>
                <c:pt idx="1594">
                  <c:v>4.1022009569377991</c:v>
                </c:pt>
                <c:pt idx="1595">
                  <c:v>4.1051674641148326</c:v>
                </c:pt>
                <c:pt idx="1596">
                  <c:v>4.1081339712918661</c:v>
                </c:pt>
                <c:pt idx="1597">
                  <c:v>4.1111004784688996</c:v>
                </c:pt>
                <c:pt idx="1598">
                  <c:v>4.1140669856459331</c:v>
                </c:pt>
                <c:pt idx="1599">
                  <c:v>4.1170334928229666</c:v>
                </c:pt>
                <c:pt idx="1600">
                  <c:v>4.12</c:v>
                </c:pt>
                <c:pt idx="1601">
                  <c:v>4.12</c:v>
                </c:pt>
                <c:pt idx="1602">
                  <c:v>4.1219548872180454</c:v>
                </c:pt>
                <c:pt idx="1603">
                  <c:v>4.1239097744360906</c:v>
                </c:pt>
                <c:pt idx="1604">
                  <c:v>4.1258646616541359</c:v>
                </c:pt>
                <c:pt idx="1605">
                  <c:v>4.1278195488721803</c:v>
                </c:pt>
                <c:pt idx="1606">
                  <c:v>4.1297744360902264</c:v>
                </c:pt>
                <c:pt idx="1607">
                  <c:v>4.1317293233082708</c:v>
                </c:pt>
                <c:pt idx="1608">
                  <c:v>4.1336842105263161</c:v>
                </c:pt>
                <c:pt idx="1609">
                  <c:v>4.1356390977443613</c:v>
                </c:pt>
                <c:pt idx="1610">
                  <c:v>4.1375939849624057</c:v>
                </c:pt>
                <c:pt idx="1611">
                  <c:v>4.1395488721804519</c:v>
                </c:pt>
                <c:pt idx="1612">
                  <c:v>4.1415037593984962</c:v>
                </c:pt>
                <c:pt idx="1613">
                  <c:v>4.1434586466165415</c:v>
                </c:pt>
                <c:pt idx="1614">
                  <c:v>4.1454135338345868</c:v>
                </c:pt>
                <c:pt idx="1615">
                  <c:v>4.147368421052632</c:v>
                </c:pt>
                <c:pt idx="1616">
                  <c:v>4.1493233082706773</c:v>
                </c:pt>
                <c:pt idx="1617">
                  <c:v>4.1512781954887217</c:v>
                </c:pt>
                <c:pt idx="1618">
                  <c:v>4.1532330827067678</c:v>
                </c:pt>
                <c:pt idx="1619">
                  <c:v>4.1551879699248122</c:v>
                </c:pt>
                <c:pt idx="1620">
                  <c:v>4.1571428571428575</c:v>
                </c:pt>
                <c:pt idx="1621">
                  <c:v>4.1590977443609027</c:v>
                </c:pt>
                <c:pt idx="1622">
                  <c:v>4.1610526315789471</c:v>
                </c:pt>
                <c:pt idx="1623">
                  <c:v>4.1630075187969933</c:v>
                </c:pt>
                <c:pt idx="1624">
                  <c:v>4.1649624060150376</c:v>
                </c:pt>
                <c:pt idx="1625">
                  <c:v>4.1669172932330829</c:v>
                </c:pt>
                <c:pt idx="1626">
                  <c:v>4.1688721804511282</c:v>
                </c:pt>
                <c:pt idx="1627">
                  <c:v>4.1708270676691725</c:v>
                </c:pt>
                <c:pt idx="1628">
                  <c:v>4.1727819548872187</c:v>
                </c:pt>
                <c:pt idx="1629">
                  <c:v>4.1747368421052631</c:v>
                </c:pt>
                <c:pt idx="1630">
                  <c:v>4.1766917293233083</c:v>
                </c:pt>
                <c:pt idx="1631">
                  <c:v>4.1786466165413536</c:v>
                </c:pt>
                <c:pt idx="1632">
                  <c:v>4.1806015037593989</c:v>
                </c:pt>
                <c:pt idx="1633">
                  <c:v>4.1825563909774441</c:v>
                </c:pt>
                <c:pt idx="1634">
                  <c:v>4.1845112781954885</c:v>
                </c:pt>
                <c:pt idx="1635">
                  <c:v>4.1864661654135347</c:v>
                </c:pt>
                <c:pt idx="1636">
                  <c:v>4.188421052631579</c:v>
                </c:pt>
                <c:pt idx="1637">
                  <c:v>4.1903759398496243</c:v>
                </c:pt>
                <c:pt idx="1638">
                  <c:v>4.1923308270676696</c:v>
                </c:pt>
                <c:pt idx="1639">
                  <c:v>4.194285714285714</c:v>
                </c:pt>
                <c:pt idx="1640">
                  <c:v>4.1962406015037601</c:v>
                </c:pt>
                <c:pt idx="1641">
                  <c:v>4.1981954887218045</c:v>
                </c:pt>
                <c:pt idx="1642">
                  <c:v>4.2001503759398497</c:v>
                </c:pt>
                <c:pt idx="1643">
                  <c:v>4.202105263157895</c:v>
                </c:pt>
                <c:pt idx="1644">
                  <c:v>4.2040601503759403</c:v>
                </c:pt>
                <c:pt idx="1645">
                  <c:v>4.2060150375939855</c:v>
                </c:pt>
                <c:pt idx="1646">
                  <c:v>4.2079699248120299</c:v>
                </c:pt>
                <c:pt idx="1647">
                  <c:v>4.2099248120300761</c:v>
                </c:pt>
                <c:pt idx="1648">
                  <c:v>4.2118796992481204</c:v>
                </c:pt>
                <c:pt idx="1649">
                  <c:v>4.2138345864661657</c:v>
                </c:pt>
                <c:pt idx="1650">
                  <c:v>4.215789473684211</c:v>
                </c:pt>
                <c:pt idx="1651">
                  <c:v>4.2177443609022554</c:v>
                </c:pt>
                <c:pt idx="1652">
                  <c:v>4.2196992481203015</c:v>
                </c:pt>
                <c:pt idx="1653">
                  <c:v>4.2216541353383459</c:v>
                </c:pt>
                <c:pt idx="1654">
                  <c:v>4.2236090225563911</c:v>
                </c:pt>
                <c:pt idx="1655">
                  <c:v>4.2255639097744364</c:v>
                </c:pt>
                <c:pt idx="1656">
                  <c:v>4.2275187969924817</c:v>
                </c:pt>
                <c:pt idx="1657">
                  <c:v>4.2294736842105269</c:v>
                </c:pt>
                <c:pt idx="1658">
                  <c:v>4.2314285714285713</c:v>
                </c:pt>
                <c:pt idx="1659">
                  <c:v>4.2333834586466175</c:v>
                </c:pt>
                <c:pt idx="1660">
                  <c:v>4.2353383458646618</c:v>
                </c:pt>
                <c:pt idx="1661">
                  <c:v>4.2372932330827071</c:v>
                </c:pt>
                <c:pt idx="1662">
                  <c:v>4.2392481203007524</c:v>
                </c:pt>
                <c:pt idx="1663">
                  <c:v>4.2412030075187968</c:v>
                </c:pt>
                <c:pt idx="1664">
                  <c:v>4.2431578947368429</c:v>
                </c:pt>
                <c:pt idx="1665">
                  <c:v>4.2451127819548873</c:v>
                </c:pt>
                <c:pt idx="1666">
                  <c:v>4.2470676691729325</c:v>
                </c:pt>
                <c:pt idx="1667">
                  <c:v>4.2490225563909778</c:v>
                </c:pt>
                <c:pt idx="1668">
                  <c:v>4.2509774436090231</c:v>
                </c:pt>
                <c:pt idx="1669">
                  <c:v>4.2529323308270683</c:v>
                </c:pt>
                <c:pt idx="1670">
                  <c:v>4.2548872180451127</c:v>
                </c:pt>
                <c:pt idx="1671">
                  <c:v>4.256842105263158</c:v>
                </c:pt>
                <c:pt idx="1672">
                  <c:v>4.2587969924812032</c:v>
                </c:pt>
                <c:pt idx="1673">
                  <c:v>4.2607518796992485</c:v>
                </c:pt>
                <c:pt idx="1674">
                  <c:v>4.2627067669172938</c:v>
                </c:pt>
                <c:pt idx="1675">
                  <c:v>4.2646616541353382</c:v>
                </c:pt>
                <c:pt idx="1676">
                  <c:v>4.2666165413533843</c:v>
                </c:pt>
                <c:pt idx="1677">
                  <c:v>4.2685714285714287</c:v>
                </c:pt>
                <c:pt idx="1678">
                  <c:v>4.2705263157894739</c:v>
                </c:pt>
                <c:pt idx="1679">
                  <c:v>4.2724812030075192</c:v>
                </c:pt>
                <c:pt idx="1680">
                  <c:v>4.2744360902255636</c:v>
                </c:pt>
                <c:pt idx="1681">
                  <c:v>4.2763909774436097</c:v>
                </c:pt>
                <c:pt idx="1682">
                  <c:v>4.2783458646616541</c:v>
                </c:pt>
                <c:pt idx="1683">
                  <c:v>4.2803007518796994</c:v>
                </c:pt>
                <c:pt idx="1684">
                  <c:v>4.2822556390977446</c:v>
                </c:pt>
                <c:pt idx="1685">
                  <c:v>4.2842105263157899</c:v>
                </c:pt>
                <c:pt idx="1686">
                  <c:v>4.2861654135338352</c:v>
                </c:pt>
                <c:pt idx="1687">
                  <c:v>4.2881203007518796</c:v>
                </c:pt>
                <c:pt idx="1688">
                  <c:v>4.2900751879699257</c:v>
                </c:pt>
                <c:pt idx="1689">
                  <c:v>4.2920300751879701</c:v>
                </c:pt>
                <c:pt idx="1690">
                  <c:v>4.2939849624060153</c:v>
                </c:pt>
                <c:pt idx="1691">
                  <c:v>4.2959398496240606</c:v>
                </c:pt>
                <c:pt idx="1692">
                  <c:v>4.297894736842105</c:v>
                </c:pt>
                <c:pt idx="1693">
                  <c:v>4.2998496240601511</c:v>
                </c:pt>
                <c:pt idx="1694">
                  <c:v>4.3018045112781955</c:v>
                </c:pt>
                <c:pt idx="1695">
                  <c:v>4.3037593984962408</c:v>
                </c:pt>
                <c:pt idx="1696">
                  <c:v>4.305714285714286</c:v>
                </c:pt>
                <c:pt idx="1697">
                  <c:v>4.3076691729323313</c:v>
                </c:pt>
                <c:pt idx="1698">
                  <c:v>4.3096240601503766</c:v>
                </c:pt>
                <c:pt idx="1699">
                  <c:v>4.311578947368421</c:v>
                </c:pt>
                <c:pt idx="1700">
                  <c:v>4.3135338345864671</c:v>
                </c:pt>
                <c:pt idx="1701">
                  <c:v>4.3154887218045115</c:v>
                </c:pt>
                <c:pt idx="1702">
                  <c:v>4.3174436090225567</c:v>
                </c:pt>
                <c:pt idx="1703">
                  <c:v>4.319398496240602</c:v>
                </c:pt>
                <c:pt idx="1704">
                  <c:v>4.3213533834586464</c:v>
                </c:pt>
                <c:pt idx="1705">
                  <c:v>4.3233082706766925</c:v>
                </c:pt>
                <c:pt idx="1706">
                  <c:v>4.3252631578947369</c:v>
                </c:pt>
                <c:pt idx="1707">
                  <c:v>4.3272180451127822</c:v>
                </c:pt>
                <c:pt idx="1708">
                  <c:v>4.3291729323308275</c:v>
                </c:pt>
                <c:pt idx="1709">
                  <c:v>4.3311278195488727</c:v>
                </c:pt>
                <c:pt idx="1710">
                  <c:v>4.333082706766918</c:v>
                </c:pt>
                <c:pt idx="1711">
                  <c:v>4.3350375939849624</c:v>
                </c:pt>
                <c:pt idx="1712">
                  <c:v>4.3369924812030085</c:v>
                </c:pt>
                <c:pt idx="1713">
                  <c:v>4.3389473684210529</c:v>
                </c:pt>
                <c:pt idx="1714">
                  <c:v>4.3409022556390982</c:v>
                </c:pt>
                <c:pt idx="1715">
                  <c:v>4.3428571428571434</c:v>
                </c:pt>
                <c:pt idx="1716">
                  <c:v>4.3448120300751878</c:v>
                </c:pt>
                <c:pt idx="1717">
                  <c:v>4.3467669172932339</c:v>
                </c:pt>
                <c:pt idx="1718">
                  <c:v>4.3487218045112783</c:v>
                </c:pt>
                <c:pt idx="1719">
                  <c:v>4.3506766917293236</c:v>
                </c:pt>
                <c:pt idx="1720">
                  <c:v>4.3526315789473689</c:v>
                </c:pt>
                <c:pt idx="1721">
                  <c:v>4.3545864661654132</c:v>
                </c:pt>
                <c:pt idx="1722">
                  <c:v>4.3565413533834594</c:v>
                </c:pt>
                <c:pt idx="1723">
                  <c:v>4.3584962406015038</c:v>
                </c:pt>
                <c:pt idx="1724">
                  <c:v>4.360451127819549</c:v>
                </c:pt>
                <c:pt idx="1725">
                  <c:v>4.3624060150375943</c:v>
                </c:pt>
                <c:pt idx="1726">
                  <c:v>4.3643609022556396</c:v>
                </c:pt>
                <c:pt idx="1727">
                  <c:v>4.3663157894736848</c:v>
                </c:pt>
                <c:pt idx="1728">
                  <c:v>4.3682706766917292</c:v>
                </c:pt>
                <c:pt idx="1729">
                  <c:v>4.3702255639097753</c:v>
                </c:pt>
                <c:pt idx="1730">
                  <c:v>4.3721804511278197</c:v>
                </c:pt>
                <c:pt idx="1731">
                  <c:v>4.374135338345865</c:v>
                </c:pt>
                <c:pt idx="1732">
                  <c:v>4.3760902255639103</c:v>
                </c:pt>
                <c:pt idx="1733">
                  <c:v>4.3780451127819546</c:v>
                </c:pt>
                <c:pt idx="1734">
                  <c:v>4.3800000000000008</c:v>
                </c:pt>
                <c:pt idx="1735">
                  <c:v>4.3819548872180452</c:v>
                </c:pt>
                <c:pt idx="1736">
                  <c:v>4.3839097744360904</c:v>
                </c:pt>
                <c:pt idx="1737">
                  <c:v>4.3858646616541357</c:v>
                </c:pt>
                <c:pt idx="1738">
                  <c:v>4.387819548872181</c:v>
                </c:pt>
                <c:pt idx="1739">
                  <c:v>4.3897744360902262</c:v>
                </c:pt>
                <c:pt idx="1740">
                  <c:v>4.3917293233082706</c:v>
                </c:pt>
                <c:pt idx="1741">
                  <c:v>4.3936842105263167</c:v>
                </c:pt>
                <c:pt idx="1742">
                  <c:v>4.3956390977443611</c:v>
                </c:pt>
                <c:pt idx="1743">
                  <c:v>4.3975939849624064</c:v>
                </c:pt>
                <c:pt idx="1744">
                  <c:v>4.3995488721804517</c:v>
                </c:pt>
                <c:pt idx="1745">
                  <c:v>4.401503759398496</c:v>
                </c:pt>
                <c:pt idx="1746">
                  <c:v>4.4034586466165422</c:v>
                </c:pt>
                <c:pt idx="1747">
                  <c:v>4.4054135338345866</c:v>
                </c:pt>
                <c:pt idx="1748">
                  <c:v>4.4073684210526318</c:v>
                </c:pt>
                <c:pt idx="1749">
                  <c:v>4.4093233082706771</c:v>
                </c:pt>
                <c:pt idx="1750">
                  <c:v>4.4112781954887224</c:v>
                </c:pt>
                <c:pt idx="1751">
                  <c:v>4.4132330827067676</c:v>
                </c:pt>
                <c:pt idx="1752">
                  <c:v>4.415187969924812</c:v>
                </c:pt>
                <c:pt idx="1753">
                  <c:v>4.4171428571428581</c:v>
                </c:pt>
                <c:pt idx="1754">
                  <c:v>4.4190977443609025</c:v>
                </c:pt>
                <c:pt idx="1755">
                  <c:v>4.4210526315789478</c:v>
                </c:pt>
                <c:pt idx="1756">
                  <c:v>4.4230075187969931</c:v>
                </c:pt>
                <c:pt idx="1757">
                  <c:v>4.4249624060150374</c:v>
                </c:pt>
                <c:pt idx="1758">
                  <c:v>4.4269172932330836</c:v>
                </c:pt>
                <c:pt idx="1759">
                  <c:v>4.428872180451128</c:v>
                </c:pt>
                <c:pt idx="1760">
                  <c:v>4.4308270676691732</c:v>
                </c:pt>
                <c:pt idx="1761">
                  <c:v>4.4327819548872185</c:v>
                </c:pt>
                <c:pt idx="1762">
                  <c:v>4.4347368421052629</c:v>
                </c:pt>
                <c:pt idx="1763">
                  <c:v>4.436691729323309</c:v>
                </c:pt>
                <c:pt idx="1764">
                  <c:v>4.4386466165413534</c:v>
                </c:pt>
                <c:pt idx="1765">
                  <c:v>4.4406015037593987</c:v>
                </c:pt>
                <c:pt idx="1766">
                  <c:v>4.4425563909774439</c:v>
                </c:pt>
                <c:pt idx="1767">
                  <c:v>4.4445112781954892</c:v>
                </c:pt>
                <c:pt idx="1768">
                  <c:v>4.4464661654135345</c:v>
                </c:pt>
                <c:pt idx="1769">
                  <c:v>4.4484210526315788</c:v>
                </c:pt>
                <c:pt idx="1770">
                  <c:v>4.450375939849625</c:v>
                </c:pt>
                <c:pt idx="1771">
                  <c:v>4.4523308270676694</c:v>
                </c:pt>
                <c:pt idx="1772">
                  <c:v>4.4542857142857146</c:v>
                </c:pt>
                <c:pt idx="1773">
                  <c:v>4.4562406015037599</c:v>
                </c:pt>
                <c:pt idx="1774">
                  <c:v>4.4581954887218043</c:v>
                </c:pt>
                <c:pt idx="1775">
                  <c:v>4.4601503759398504</c:v>
                </c:pt>
                <c:pt idx="1776">
                  <c:v>4.4621052631578948</c:v>
                </c:pt>
                <c:pt idx="1777">
                  <c:v>4.4640601503759401</c:v>
                </c:pt>
                <c:pt idx="1778">
                  <c:v>4.4660150375939853</c:v>
                </c:pt>
                <c:pt idx="1779">
                  <c:v>4.4679699248120306</c:v>
                </c:pt>
                <c:pt idx="1780">
                  <c:v>4.4699248120300759</c:v>
                </c:pt>
                <c:pt idx="1781">
                  <c:v>4.4718796992481202</c:v>
                </c:pt>
                <c:pt idx="1782">
                  <c:v>4.4738345864661664</c:v>
                </c:pt>
                <c:pt idx="1783">
                  <c:v>4.4757894736842108</c:v>
                </c:pt>
                <c:pt idx="1784">
                  <c:v>4.477744360902256</c:v>
                </c:pt>
                <c:pt idx="1785">
                  <c:v>4.4796992481203013</c:v>
                </c:pt>
                <c:pt idx="1786">
                  <c:v>4.4816541353383457</c:v>
                </c:pt>
                <c:pt idx="1787">
                  <c:v>4.4836090225563918</c:v>
                </c:pt>
                <c:pt idx="1788">
                  <c:v>4.4855639097744362</c:v>
                </c:pt>
                <c:pt idx="1789">
                  <c:v>4.4875187969924815</c:v>
                </c:pt>
                <c:pt idx="1790">
                  <c:v>4.4894736842105267</c:v>
                </c:pt>
                <c:pt idx="1791">
                  <c:v>4.491428571428572</c:v>
                </c:pt>
                <c:pt idx="1792">
                  <c:v>4.4933834586466173</c:v>
                </c:pt>
                <c:pt idx="1793">
                  <c:v>4.4953383458646616</c:v>
                </c:pt>
                <c:pt idx="1794">
                  <c:v>4.4972932330827078</c:v>
                </c:pt>
                <c:pt idx="1795">
                  <c:v>4.4992481203007522</c:v>
                </c:pt>
                <c:pt idx="1796">
                  <c:v>4.5012030075187974</c:v>
                </c:pt>
                <c:pt idx="1797">
                  <c:v>4.5031578947368427</c:v>
                </c:pt>
                <c:pt idx="1798">
                  <c:v>4.5051127819548871</c:v>
                </c:pt>
                <c:pt idx="1799">
                  <c:v>4.5070676691729332</c:v>
                </c:pt>
                <c:pt idx="1800">
                  <c:v>4.5090225563909776</c:v>
                </c:pt>
                <c:pt idx="1801">
                  <c:v>4.5109774436090229</c:v>
                </c:pt>
                <c:pt idx="1802">
                  <c:v>4.5129323308270681</c:v>
                </c:pt>
                <c:pt idx="1803">
                  <c:v>4.5148872180451134</c:v>
                </c:pt>
                <c:pt idx="1804">
                  <c:v>4.5168421052631587</c:v>
                </c:pt>
                <c:pt idx="1805">
                  <c:v>4.518796992481203</c:v>
                </c:pt>
                <c:pt idx="1806">
                  <c:v>4.5207518796992483</c:v>
                </c:pt>
                <c:pt idx="1807">
                  <c:v>4.5227067669172936</c:v>
                </c:pt>
                <c:pt idx="1808">
                  <c:v>4.5246616541353388</c:v>
                </c:pt>
                <c:pt idx="1809">
                  <c:v>4.5266165413533841</c:v>
                </c:pt>
                <c:pt idx="1810">
                  <c:v>4.5285714285714285</c:v>
                </c:pt>
                <c:pt idx="1811">
                  <c:v>4.5305263157894746</c:v>
                </c:pt>
                <c:pt idx="1812">
                  <c:v>4.532481203007519</c:v>
                </c:pt>
                <c:pt idx="1813">
                  <c:v>4.5344360902255643</c:v>
                </c:pt>
                <c:pt idx="1814">
                  <c:v>4.5363909774436095</c:v>
                </c:pt>
                <c:pt idx="1815">
                  <c:v>4.5383458646616539</c:v>
                </c:pt>
                <c:pt idx="1816">
                  <c:v>4.5403007518797001</c:v>
                </c:pt>
                <c:pt idx="1817">
                  <c:v>4.5422556390977444</c:v>
                </c:pt>
                <c:pt idx="1818">
                  <c:v>4.5442105263157897</c:v>
                </c:pt>
                <c:pt idx="1819">
                  <c:v>4.546165413533835</c:v>
                </c:pt>
                <c:pt idx="1820">
                  <c:v>4.5481203007518802</c:v>
                </c:pt>
                <c:pt idx="1821">
                  <c:v>4.5500751879699255</c:v>
                </c:pt>
                <c:pt idx="1822">
                  <c:v>4.5520300751879699</c:v>
                </c:pt>
                <c:pt idx="1823">
                  <c:v>4.553984962406016</c:v>
                </c:pt>
                <c:pt idx="1824">
                  <c:v>4.5559398496240604</c:v>
                </c:pt>
                <c:pt idx="1825">
                  <c:v>4.5578947368421057</c:v>
                </c:pt>
                <c:pt idx="1826">
                  <c:v>4.5598496240601509</c:v>
                </c:pt>
                <c:pt idx="1827">
                  <c:v>4.5618045112781953</c:v>
                </c:pt>
                <c:pt idx="1828">
                  <c:v>4.5637593984962415</c:v>
                </c:pt>
                <c:pt idx="1829">
                  <c:v>4.5657142857142858</c:v>
                </c:pt>
                <c:pt idx="1830">
                  <c:v>4.5676691729323311</c:v>
                </c:pt>
                <c:pt idx="1831">
                  <c:v>4.5696240601503764</c:v>
                </c:pt>
                <c:pt idx="1832">
                  <c:v>4.5715789473684216</c:v>
                </c:pt>
                <c:pt idx="1833">
                  <c:v>4.5735338345864669</c:v>
                </c:pt>
                <c:pt idx="1834">
                  <c:v>4.5754887218045113</c:v>
                </c:pt>
                <c:pt idx="1835">
                  <c:v>4.5774436090225574</c:v>
                </c:pt>
                <c:pt idx="1836">
                  <c:v>4.5793984962406018</c:v>
                </c:pt>
                <c:pt idx="1837">
                  <c:v>4.5813533834586471</c:v>
                </c:pt>
                <c:pt idx="1838">
                  <c:v>4.5833082706766923</c:v>
                </c:pt>
                <c:pt idx="1839">
                  <c:v>4.5852631578947367</c:v>
                </c:pt>
                <c:pt idx="1840">
                  <c:v>4.5872180451127829</c:v>
                </c:pt>
                <c:pt idx="1841">
                  <c:v>4.5891729323308272</c:v>
                </c:pt>
                <c:pt idx="1842">
                  <c:v>4.5911278195488725</c:v>
                </c:pt>
                <c:pt idx="1843">
                  <c:v>4.5930827067669178</c:v>
                </c:pt>
                <c:pt idx="1844">
                  <c:v>4.595037593984963</c:v>
                </c:pt>
                <c:pt idx="1845">
                  <c:v>4.5969924812030083</c:v>
                </c:pt>
                <c:pt idx="1846">
                  <c:v>4.5989473684210527</c:v>
                </c:pt>
                <c:pt idx="1847">
                  <c:v>4.6009022556390988</c:v>
                </c:pt>
                <c:pt idx="1848">
                  <c:v>4.6028571428571432</c:v>
                </c:pt>
                <c:pt idx="1849">
                  <c:v>4.6048120300751885</c:v>
                </c:pt>
                <c:pt idx="1850">
                  <c:v>4.6067669172932337</c:v>
                </c:pt>
                <c:pt idx="1851">
                  <c:v>4.6087218045112781</c:v>
                </c:pt>
                <c:pt idx="1852">
                  <c:v>4.6106766917293243</c:v>
                </c:pt>
                <c:pt idx="1853">
                  <c:v>4.6126315789473686</c:v>
                </c:pt>
                <c:pt idx="1854">
                  <c:v>4.6145864661654139</c:v>
                </c:pt>
                <c:pt idx="1855">
                  <c:v>4.6165413533834592</c:v>
                </c:pt>
                <c:pt idx="1856">
                  <c:v>4.6184962406015035</c:v>
                </c:pt>
                <c:pt idx="1857">
                  <c:v>4.6204511278195497</c:v>
                </c:pt>
                <c:pt idx="1858">
                  <c:v>4.6224060150375941</c:v>
                </c:pt>
                <c:pt idx="1859">
                  <c:v>4.6243609022556393</c:v>
                </c:pt>
                <c:pt idx="1860">
                  <c:v>4.6263157894736846</c:v>
                </c:pt>
                <c:pt idx="1861">
                  <c:v>4.6282706766917299</c:v>
                </c:pt>
                <c:pt idx="1862">
                  <c:v>4.6302255639097751</c:v>
                </c:pt>
                <c:pt idx="1863">
                  <c:v>4.6321804511278195</c:v>
                </c:pt>
                <c:pt idx="1864">
                  <c:v>4.6341353383458657</c:v>
                </c:pt>
                <c:pt idx="1865">
                  <c:v>4.63609022556391</c:v>
                </c:pt>
                <c:pt idx="1866">
                  <c:v>4.6380451127819553</c:v>
                </c:pt>
                <c:pt idx="1867">
                  <c:v>4.6400000000000006</c:v>
                </c:pt>
                <c:pt idx="1868">
                  <c:v>4.6419548872180449</c:v>
                </c:pt>
                <c:pt idx="1869">
                  <c:v>4.6439097744360911</c:v>
                </c:pt>
                <c:pt idx="1870">
                  <c:v>4.6458646616541355</c:v>
                </c:pt>
                <c:pt idx="1871">
                  <c:v>4.6478195488721807</c:v>
                </c:pt>
                <c:pt idx="1872">
                  <c:v>4.649774436090226</c:v>
                </c:pt>
                <c:pt idx="1873">
                  <c:v>4.6517293233082713</c:v>
                </c:pt>
                <c:pt idx="1874">
                  <c:v>4.6536842105263165</c:v>
                </c:pt>
                <c:pt idx="1875">
                  <c:v>4.6556390977443609</c:v>
                </c:pt>
                <c:pt idx="1876">
                  <c:v>4.6575939849624071</c:v>
                </c:pt>
                <c:pt idx="1877">
                  <c:v>4.6595488721804514</c:v>
                </c:pt>
                <c:pt idx="1878">
                  <c:v>4.6615037593984967</c:v>
                </c:pt>
                <c:pt idx="1879">
                  <c:v>4.663458646616542</c:v>
                </c:pt>
                <c:pt idx="1880">
                  <c:v>4.6654135338345863</c:v>
                </c:pt>
                <c:pt idx="1881">
                  <c:v>4.6673684210526325</c:v>
                </c:pt>
                <c:pt idx="1882">
                  <c:v>4.6693233082706769</c:v>
                </c:pt>
                <c:pt idx="1883">
                  <c:v>4.6712781954887221</c:v>
                </c:pt>
                <c:pt idx="1884">
                  <c:v>4.6732330827067674</c:v>
                </c:pt>
                <c:pt idx="1885">
                  <c:v>4.6751879699248127</c:v>
                </c:pt>
                <c:pt idx="1886">
                  <c:v>4.6771428571428579</c:v>
                </c:pt>
                <c:pt idx="1887">
                  <c:v>4.6790977443609023</c:v>
                </c:pt>
                <c:pt idx="1888">
                  <c:v>4.6810526315789485</c:v>
                </c:pt>
                <c:pt idx="1889">
                  <c:v>4.6830075187969928</c:v>
                </c:pt>
                <c:pt idx="1890">
                  <c:v>4.6849624060150381</c:v>
                </c:pt>
                <c:pt idx="1891">
                  <c:v>4.6869172932330834</c:v>
                </c:pt>
                <c:pt idx="1892">
                  <c:v>4.6888721804511277</c:v>
                </c:pt>
                <c:pt idx="1893">
                  <c:v>4.6908270676691739</c:v>
                </c:pt>
                <c:pt idx="1894">
                  <c:v>4.6927819548872183</c:v>
                </c:pt>
                <c:pt idx="1895">
                  <c:v>4.6947368421052635</c:v>
                </c:pt>
                <c:pt idx="1896">
                  <c:v>4.6966917293233088</c:v>
                </c:pt>
                <c:pt idx="1897">
                  <c:v>4.6986466165413532</c:v>
                </c:pt>
                <c:pt idx="1898">
                  <c:v>4.7006015037593993</c:v>
                </c:pt>
                <c:pt idx="1899">
                  <c:v>4.7025563909774437</c:v>
                </c:pt>
                <c:pt idx="1900">
                  <c:v>4.704511278195489</c:v>
                </c:pt>
                <c:pt idx="1901">
                  <c:v>4.7064661654135342</c:v>
                </c:pt>
                <c:pt idx="1902">
                  <c:v>4.7084210526315795</c:v>
                </c:pt>
                <c:pt idx="1903">
                  <c:v>4.7103759398496248</c:v>
                </c:pt>
                <c:pt idx="1904">
                  <c:v>4.7123308270676691</c:v>
                </c:pt>
                <c:pt idx="1905">
                  <c:v>4.7142857142857153</c:v>
                </c:pt>
                <c:pt idx="1906">
                  <c:v>4.7162406015037597</c:v>
                </c:pt>
                <c:pt idx="1907">
                  <c:v>4.7181954887218049</c:v>
                </c:pt>
                <c:pt idx="1908">
                  <c:v>4.7201503759398502</c:v>
                </c:pt>
                <c:pt idx="1909">
                  <c:v>4.7221052631578946</c:v>
                </c:pt>
                <c:pt idx="1910">
                  <c:v>4.7240601503759407</c:v>
                </c:pt>
                <c:pt idx="1911">
                  <c:v>4.7260150375939851</c:v>
                </c:pt>
                <c:pt idx="1912">
                  <c:v>4.7279699248120304</c:v>
                </c:pt>
                <c:pt idx="1913">
                  <c:v>4.7299248120300756</c:v>
                </c:pt>
                <c:pt idx="1914">
                  <c:v>4.7318796992481209</c:v>
                </c:pt>
                <c:pt idx="1915">
                  <c:v>4.7338345864661662</c:v>
                </c:pt>
                <c:pt idx="1916">
                  <c:v>4.7357894736842105</c:v>
                </c:pt>
                <c:pt idx="1917">
                  <c:v>4.7377443609022567</c:v>
                </c:pt>
                <c:pt idx="1918">
                  <c:v>4.7396992481203011</c:v>
                </c:pt>
                <c:pt idx="1919">
                  <c:v>4.7416541353383463</c:v>
                </c:pt>
                <c:pt idx="1920">
                  <c:v>4.7436090225563916</c:v>
                </c:pt>
                <c:pt idx="1921">
                  <c:v>4.745563909774436</c:v>
                </c:pt>
                <c:pt idx="1922">
                  <c:v>4.7475187969924821</c:v>
                </c:pt>
                <c:pt idx="1923">
                  <c:v>4.7494736842105265</c:v>
                </c:pt>
                <c:pt idx="1924">
                  <c:v>4.7514285714285718</c:v>
                </c:pt>
                <c:pt idx="1925">
                  <c:v>4.753383458646617</c:v>
                </c:pt>
                <c:pt idx="1926">
                  <c:v>4.7553383458646623</c:v>
                </c:pt>
                <c:pt idx="1927">
                  <c:v>4.7572932330827076</c:v>
                </c:pt>
                <c:pt idx="1928">
                  <c:v>4.7592481203007519</c:v>
                </c:pt>
                <c:pt idx="1929">
                  <c:v>4.7612030075187981</c:v>
                </c:pt>
                <c:pt idx="1930">
                  <c:v>4.7631578947368425</c:v>
                </c:pt>
                <c:pt idx="1931">
                  <c:v>4.7651127819548877</c:v>
                </c:pt>
                <c:pt idx="1932">
                  <c:v>4.767067669172933</c:v>
                </c:pt>
                <c:pt idx="1933">
                  <c:v>4.7690225563909774</c:v>
                </c:pt>
                <c:pt idx="1934">
                  <c:v>4.7709774436090235</c:v>
                </c:pt>
                <c:pt idx="1935">
                  <c:v>4.7729323308270679</c:v>
                </c:pt>
                <c:pt idx="1936">
                  <c:v>4.7748872180451132</c:v>
                </c:pt>
                <c:pt idx="1937">
                  <c:v>4.7768421052631584</c:v>
                </c:pt>
                <c:pt idx="1938">
                  <c:v>4.7787969924812028</c:v>
                </c:pt>
                <c:pt idx="1939">
                  <c:v>4.780751879699249</c:v>
                </c:pt>
                <c:pt idx="1940">
                  <c:v>4.7827067669172934</c:v>
                </c:pt>
                <c:pt idx="1941">
                  <c:v>4.7846616541353386</c:v>
                </c:pt>
                <c:pt idx="1942">
                  <c:v>4.7866165413533839</c:v>
                </c:pt>
                <c:pt idx="1943">
                  <c:v>4.7885714285714291</c:v>
                </c:pt>
                <c:pt idx="1944">
                  <c:v>4.7905263157894744</c:v>
                </c:pt>
                <c:pt idx="1945">
                  <c:v>4.7924812030075188</c:v>
                </c:pt>
                <c:pt idx="1946">
                  <c:v>4.7944360902255649</c:v>
                </c:pt>
                <c:pt idx="1947">
                  <c:v>4.7963909774436093</c:v>
                </c:pt>
                <c:pt idx="1948">
                  <c:v>4.7983458646616546</c:v>
                </c:pt>
                <c:pt idx="1949">
                  <c:v>4.8003007518796998</c:v>
                </c:pt>
                <c:pt idx="1950">
                  <c:v>4.8022556390977442</c:v>
                </c:pt>
                <c:pt idx="1951">
                  <c:v>4.8042105263157904</c:v>
                </c:pt>
                <c:pt idx="1952">
                  <c:v>4.8061654135338348</c:v>
                </c:pt>
                <c:pt idx="1953">
                  <c:v>4.80812030075188</c:v>
                </c:pt>
                <c:pt idx="1954">
                  <c:v>4.8100751879699253</c:v>
                </c:pt>
                <c:pt idx="1955">
                  <c:v>4.8120300751879705</c:v>
                </c:pt>
                <c:pt idx="1956">
                  <c:v>4.8139849624060158</c:v>
                </c:pt>
                <c:pt idx="1957">
                  <c:v>4.8159398496240602</c:v>
                </c:pt>
                <c:pt idx="1958">
                  <c:v>4.8178947368421063</c:v>
                </c:pt>
                <c:pt idx="1959">
                  <c:v>4.8198496240601507</c:v>
                </c:pt>
                <c:pt idx="1960">
                  <c:v>4.821804511278196</c:v>
                </c:pt>
                <c:pt idx="1961">
                  <c:v>4.8237593984962412</c:v>
                </c:pt>
                <c:pt idx="1962">
                  <c:v>4.8257142857142856</c:v>
                </c:pt>
                <c:pt idx="1963">
                  <c:v>4.8276691729323318</c:v>
                </c:pt>
                <c:pt idx="1964">
                  <c:v>4.8296240601503762</c:v>
                </c:pt>
                <c:pt idx="1965">
                  <c:v>4.8315789473684214</c:v>
                </c:pt>
                <c:pt idx="1966">
                  <c:v>4.8335338345864667</c:v>
                </c:pt>
                <c:pt idx="1967">
                  <c:v>4.8354887218045119</c:v>
                </c:pt>
                <c:pt idx="1968">
                  <c:v>4.8374436090225572</c:v>
                </c:pt>
                <c:pt idx="1969">
                  <c:v>4.8393984962406016</c:v>
                </c:pt>
                <c:pt idx="1970">
                  <c:v>4.8413533834586477</c:v>
                </c:pt>
                <c:pt idx="1971">
                  <c:v>4.8433082706766921</c:v>
                </c:pt>
                <c:pt idx="1972">
                  <c:v>4.8452631578947374</c:v>
                </c:pt>
                <c:pt idx="1973">
                  <c:v>4.8472180451127826</c:v>
                </c:pt>
                <c:pt idx="1974">
                  <c:v>4.849172932330827</c:v>
                </c:pt>
                <c:pt idx="1975">
                  <c:v>4.8511278195488732</c:v>
                </c:pt>
                <c:pt idx="1976">
                  <c:v>4.8530827067669176</c:v>
                </c:pt>
                <c:pt idx="1977">
                  <c:v>4.8550375939849628</c:v>
                </c:pt>
                <c:pt idx="1978">
                  <c:v>4.8569924812030081</c:v>
                </c:pt>
                <c:pt idx="1979">
                  <c:v>4.8589473684210533</c:v>
                </c:pt>
                <c:pt idx="1980">
                  <c:v>4.8609022556390986</c:v>
                </c:pt>
                <c:pt idx="1981">
                  <c:v>4.862857142857143</c:v>
                </c:pt>
                <c:pt idx="1982">
                  <c:v>4.8648120300751883</c:v>
                </c:pt>
                <c:pt idx="1983">
                  <c:v>4.8667669172932335</c:v>
                </c:pt>
                <c:pt idx="1984">
                  <c:v>4.8687218045112788</c:v>
                </c:pt>
                <c:pt idx="1985">
                  <c:v>4.870676691729324</c:v>
                </c:pt>
                <c:pt idx="1986">
                  <c:v>4.8726315789473684</c:v>
                </c:pt>
                <c:pt idx="1987">
                  <c:v>4.8745864661654146</c:v>
                </c:pt>
                <c:pt idx="1988">
                  <c:v>4.876541353383459</c:v>
                </c:pt>
                <c:pt idx="1989">
                  <c:v>4.8784962406015042</c:v>
                </c:pt>
                <c:pt idx="1990">
                  <c:v>4.8804511278195495</c:v>
                </c:pt>
                <c:pt idx="1991">
                  <c:v>4.8824060150375939</c:v>
                </c:pt>
                <c:pt idx="1992">
                  <c:v>4.88436090225564</c:v>
                </c:pt>
                <c:pt idx="1993">
                  <c:v>4.8863157894736844</c:v>
                </c:pt>
                <c:pt idx="1994">
                  <c:v>4.8882706766917297</c:v>
                </c:pt>
                <c:pt idx="1995">
                  <c:v>4.8902255639097749</c:v>
                </c:pt>
                <c:pt idx="1996">
                  <c:v>4.8921804511278202</c:v>
                </c:pt>
                <c:pt idx="1997">
                  <c:v>4.8941353383458654</c:v>
                </c:pt>
                <c:pt idx="1998">
                  <c:v>4.8960902255639098</c:v>
                </c:pt>
                <c:pt idx="1999">
                  <c:v>4.898045112781956</c:v>
                </c:pt>
                <c:pt idx="2000">
                  <c:v>4.9000000000000004</c:v>
                </c:pt>
                <c:pt idx="2001">
                  <c:v>4.9000000000000004</c:v>
                </c:pt>
                <c:pt idx="2002">
                  <c:v>4.9000000000000004</c:v>
                </c:pt>
                <c:pt idx="2003">
                  <c:v>4.9000000000000004</c:v>
                </c:pt>
                <c:pt idx="2004">
                  <c:v>4.9000000000000004</c:v>
                </c:pt>
                <c:pt idx="2005">
                  <c:v>4.9000000000000004</c:v>
                </c:pt>
                <c:pt idx="2006">
                  <c:v>4.9000000000000004</c:v>
                </c:pt>
                <c:pt idx="2007">
                  <c:v>4.9000000000000004</c:v>
                </c:pt>
                <c:pt idx="2008">
                  <c:v>4.9000000000000004</c:v>
                </c:pt>
                <c:pt idx="2009">
                  <c:v>4.9000000000000004</c:v>
                </c:pt>
                <c:pt idx="2010">
                  <c:v>4.9000000000000004</c:v>
                </c:pt>
                <c:pt idx="2011">
                  <c:v>4.9000000000000004</c:v>
                </c:pt>
                <c:pt idx="2012">
                  <c:v>4.9000000000000004</c:v>
                </c:pt>
                <c:pt idx="2013">
                  <c:v>4.9000000000000004</c:v>
                </c:pt>
                <c:pt idx="2014">
                  <c:v>4.9000000000000004</c:v>
                </c:pt>
                <c:pt idx="2015">
                  <c:v>4.9000000000000004</c:v>
                </c:pt>
                <c:pt idx="2016">
                  <c:v>4.9000000000000004</c:v>
                </c:pt>
                <c:pt idx="2017">
                  <c:v>4.9000000000000004</c:v>
                </c:pt>
                <c:pt idx="2018">
                  <c:v>4.9000000000000004</c:v>
                </c:pt>
                <c:pt idx="2019">
                  <c:v>4.9000000000000004</c:v>
                </c:pt>
                <c:pt idx="2020">
                  <c:v>4.9000000000000004</c:v>
                </c:pt>
                <c:pt idx="2021">
                  <c:v>4.9000000000000004</c:v>
                </c:pt>
                <c:pt idx="2022">
                  <c:v>4.9000000000000004</c:v>
                </c:pt>
                <c:pt idx="2023">
                  <c:v>4.9000000000000004</c:v>
                </c:pt>
                <c:pt idx="2024">
                  <c:v>4.9000000000000004</c:v>
                </c:pt>
                <c:pt idx="2025">
                  <c:v>4.9000000000000004</c:v>
                </c:pt>
                <c:pt idx="2026">
                  <c:v>4.9000000000000004</c:v>
                </c:pt>
                <c:pt idx="2027">
                  <c:v>4.9000000000000004</c:v>
                </c:pt>
                <c:pt idx="2028">
                  <c:v>4.9000000000000004</c:v>
                </c:pt>
                <c:pt idx="2029">
                  <c:v>4.9000000000000004</c:v>
                </c:pt>
                <c:pt idx="2030">
                  <c:v>4.9000000000000004</c:v>
                </c:pt>
                <c:pt idx="2031">
                  <c:v>4.9000000000000004</c:v>
                </c:pt>
                <c:pt idx="2032">
                  <c:v>4.9000000000000004</c:v>
                </c:pt>
                <c:pt idx="2033">
                  <c:v>4.9000000000000004</c:v>
                </c:pt>
                <c:pt idx="2034">
                  <c:v>4.9000000000000004</c:v>
                </c:pt>
                <c:pt idx="2035">
                  <c:v>4.9000000000000004</c:v>
                </c:pt>
                <c:pt idx="2036">
                  <c:v>4.9000000000000004</c:v>
                </c:pt>
                <c:pt idx="2037">
                  <c:v>4.9000000000000004</c:v>
                </c:pt>
                <c:pt idx="2038">
                  <c:v>4.9000000000000004</c:v>
                </c:pt>
                <c:pt idx="2039">
                  <c:v>4.9000000000000004</c:v>
                </c:pt>
                <c:pt idx="2040">
                  <c:v>4.9000000000000004</c:v>
                </c:pt>
                <c:pt idx="2041">
                  <c:v>4.9000000000000004</c:v>
                </c:pt>
                <c:pt idx="2042">
                  <c:v>4.9000000000000004</c:v>
                </c:pt>
                <c:pt idx="2043">
                  <c:v>4.9000000000000004</c:v>
                </c:pt>
                <c:pt idx="2044">
                  <c:v>4.9000000000000004</c:v>
                </c:pt>
                <c:pt idx="2045">
                  <c:v>4.9000000000000004</c:v>
                </c:pt>
                <c:pt idx="2046">
                  <c:v>4.9000000000000004</c:v>
                </c:pt>
                <c:pt idx="2047">
                  <c:v>4.9000000000000004</c:v>
                </c:pt>
                <c:pt idx="2048">
                  <c:v>4.9000000000000004</c:v>
                </c:pt>
                <c:pt idx="2049">
                  <c:v>4.9000000000000004</c:v>
                </c:pt>
                <c:pt idx="2050">
                  <c:v>4.9000000000000004</c:v>
                </c:pt>
                <c:pt idx="2051">
                  <c:v>4.9000000000000004</c:v>
                </c:pt>
                <c:pt idx="2052">
                  <c:v>4.9000000000000004</c:v>
                </c:pt>
                <c:pt idx="2053">
                  <c:v>4.9000000000000004</c:v>
                </c:pt>
                <c:pt idx="2054">
                  <c:v>4.9000000000000004</c:v>
                </c:pt>
                <c:pt idx="2055">
                  <c:v>4.9000000000000004</c:v>
                </c:pt>
                <c:pt idx="2056">
                  <c:v>4.9000000000000004</c:v>
                </c:pt>
                <c:pt idx="2057">
                  <c:v>4.9000000000000004</c:v>
                </c:pt>
                <c:pt idx="2058">
                  <c:v>4.9000000000000004</c:v>
                </c:pt>
                <c:pt idx="2059">
                  <c:v>4.9000000000000004</c:v>
                </c:pt>
                <c:pt idx="2060">
                  <c:v>4.9000000000000004</c:v>
                </c:pt>
                <c:pt idx="2061">
                  <c:v>4.9000000000000004</c:v>
                </c:pt>
                <c:pt idx="2062">
                  <c:v>4.9000000000000004</c:v>
                </c:pt>
                <c:pt idx="2063">
                  <c:v>4.9000000000000004</c:v>
                </c:pt>
                <c:pt idx="2064">
                  <c:v>4.9000000000000004</c:v>
                </c:pt>
                <c:pt idx="2065">
                  <c:v>4.9000000000000004</c:v>
                </c:pt>
                <c:pt idx="2066">
                  <c:v>4.9000000000000004</c:v>
                </c:pt>
                <c:pt idx="2067">
                  <c:v>4.9000000000000004</c:v>
                </c:pt>
                <c:pt idx="2068">
                  <c:v>4.9000000000000004</c:v>
                </c:pt>
                <c:pt idx="2069">
                  <c:v>4.9000000000000004</c:v>
                </c:pt>
                <c:pt idx="2070">
                  <c:v>4.9000000000000004</c:v>
                </c:pt>
                <c:pt idx="2071">
                  <c:v>4.9000000000000004</c:v>
                </c:pt>
                <c:pt idx="2072">
                  <c:v>4.9000000000000004</c:v>
                </c:pt>
                <c:pt idx="2073">
                  <c:v>4.9000000000000004</c:v>
                </c:pt>
                <c:pt idx="2074">
                  <c:v>4.9000000000000004</c:v>
                </c:pt>
                <c:pt idx="2075">
                  <c:v>4.9000000000000004</c:v>
                </c:pt>
                <c:pt idx="2076">
                  <c:v>4.9000000000000004</c:v>
                </c:pt>
                <c:pt idx="2077">
                  <c:v>4.9000000000000004</c:v>
                </c:pt>
                <c:pt idx="2078">
                  <c:v>4.9000000000000004</c:v>
                </c:pt>
                <c:pt idx="2079">
                  <c:v>4.9000000000000004</c:v>
                </c:pt>
                <c:pt idx="2080">
                  <c:v>4.9000000000000004</c:v>
                </c:pt>
                <c:pt idx="2081">
                  <c:v>4.9000000000000004</c:v>
                </c:pt>
                <c:pt idx="2082">
                  <c:v>4.9000000000000004</c:v>
                </c:pt>
                <c:pt idx="2083">
                  <c:v>4.9000000000000004</c:v>
                </c:pt>
                <c:pt idx="2084">
                  <c:v>4.9000000000000004</c:v>
                </c:pt>
                <c:pt idx="2085">
                  <c:v>4.9000000000000004</c:v>
                </c:pt>
                <c:pt idx="2086">
                  <c:v>4.9000000000000004</c:v>
                </c:pt>
                <c:pt idx="2087">
                  <c:v>4.9000000000000004</c:v>
                </c:pt>
                <c:pt idx="2088">
                  <c:v>4.9000000000000004</c:v>
                </c:pt>
                <c:pt idx="2089">
                  <c:v>4.9000000000000004</c:v>
                </c:pt>
                <c:pt idx="2090">
                  <c:v>4.9000000000000004</c:v>
                </c:pt>
                <c:pt idx="2091">
                  <c:v>4.9000000000000004</c:v>
                </c:pt>
                <c:pt idx="2092">
                  <c:v>4.9000000000000004</c:v>
                </c:pt>
                <c:pt idx="2093">
                  <c:v>4.9000000000000004</c:v>
                </c:pt>
                <c:pt idx="2094">
                  <c:v>4.9000000000000004</c:v>
                </c:pt>
                <c:pt idx="2095">
                  <c:v>4.9000000000000004</c:v>
                </c:pt>
                <c:pt idx="2096">
                  <c:v>4.9000000000000004</c:v>
                </c:pt>
                <c:pt idx="2097">
                  <c:v>4.9000000000000004</c:v>
                </c:pt>
                <c:pt idx="2098">
                  <c:v>4.9000000000000004</c:v>
                </c:pt>
                <c:pt idx="2099">
                  <c:v>4.9000000000000004</c:v>
                </c:pt>
                <c:pt idx="2100">
                  <c:v>4.9000000000000004</c:v>
                </c:pt>
                <c:pt idx="2101">
                  <c:v>4.9000000000000004</c:v>
                </c:pt>
                <c:pt idx="2102">
                  <c:v>4.9000000000000004</c:v>
                </c:pt>
                <c:pt idx="2103">
                  <c:v>4.9000000000000004</c:v>
                </c:pt>
                <c:pt idx="2104">
                  <c:v>4.9000000000000004</c:v>
                </c:pt>
                <c:pt idx="2105">
                  <c:v>4.9000000000000004</c:v>
                </c:pt>
                <c:pt idx="2106">
                  <c:v>4.9000000000000004</c:v>
                </c:pt>
                <c:pt idx="2107">
                  <c:v>4.9000000000000004</c:v>
                </c:pt>
                <c:pt idx="2108">
                  <c:v>4.9000000000000004</c:v>
                </c:pt>
                <c:pt idx="2109">
                  <c:v>4.9000000000000004</c:v>
                </c:pt>
                <c:pt idx="2110">
                  <c:v>4.9000000000000004</c:v>
                </c:pt>
                <c:pt idx="2111">
                  <c:v>4.9000000000000004</c:v>
                </c:pt>
                <c:pt idx="2112">
                  <c:v>4.9000000000000004</c:v>
                </c:pt>
                <c:pt idx="2113">
                  <c:v>4.9000000000000004</c:v>
                </c:pt>
                <c:pt idx="2114">
                  <c:v>4.9000000000000004</c:v>
                </c:pt>
                <c:pt idx="2115">
                  <c:v>4.9000000000000004</c:v>
                </c:pt>
                <c:pt idx="2116">
                  <c:v>4.9000000000000004</c:v>
                </c:pt>
                <c:pt idx="2117">
                  <c:v>4.9000000000000004</c:v>
                </c:pt>
                <c:pt idx="2118">
                  <c:v>4.9000000000000004</c:v>
                </c:pt>
                <c:pt idx="2119">
                  <c:v>4.9000000000000004</c:v>
                </c:pt>
                <c:pt idx="2120">
                  <c:v>4.9000000000000004</c:v>
                </c:pt>
                <c:pt idx="2121">
                  <c:v>4.9000000000000004</c:v>
                </c:pt>
                <c:pt idx="2122">
                  <c:v>4.9000000000000004</c:v>
                </c:pt>
                <c:pt idx="2123">
                  <c:v>4.9000000000000004</c:v>
                </c:pt>
                <c:pt idx="2124">
                  <c:v>4.9000000000000004</c:v>
                </c:pt>
                <c:pt idx="2125">
                  <c:v>4.9000000000000004</c:v>
                </c:pt>
                <c:pt idx="2126">
                  <c:v>4.9000000000000004</c:v>
                </c:pt>
                <c:pt idx="2127">
                  <c:v>4.9000000000000004</c:v>
                </c:pt>
                <c:pt idx="2128">
                  <c:v>4.9000000000000004</c:v>
                </c:pt>
                <c:pt idx="2129">
                  <c:v>4.9000000000000004</c:v>
                </c:pt>
                <c:pt idx="2130">
                  <c:v>4.9000000000000004</c:v>
                </c:pt>
                <c:pt idx="2131">
                  <c:v>4.9000000000000004</c:v>
                </c:pt>
                <c:pt idx="2132">
                  <c:v>4.9000000000000004</c:v>
                </c:pt>
                <c:pt idx="2133">
                  <c:v>4.9000000000000004</c:v>
                </c:pt>
                <c:pt idx="2134">
                  <c:v>4.9000000000000004</c:v>
                </c:pt>
                <c:pt idx="2135">
                  <c:v>4.9000000000000004</c:v>
                </c:pt>
                <c:pt idx="2136">
                  <c:v>4.9000000000000004</c:v>
                </c:pt>
                <c:pt idx="2137">
                  <c:v>4.9000000000000004</c:v>
                </c:pt>
                <c:pt idx="2138">
                  <c:v>4.9000000000000004</c:v>
                </c:pt>
                <c:pt idx="2139">
                  <c:v>4.9000000000000004</c:v>
                </c:pt>
                <c:pt idx="2140">
                  <c:v>4.9000000000000004</c:v>
                </c:pt>
                <c:pt idx="2141">
                  <c:v>4.9000000000000004</c:v>
                </c:pt>
                <c:pt idx="2142">
                  <c:v>4.9000000000000004</c:v>
                </c:pt>
                <c:pt idx="2143">
                  <c:v>4.9000000000000004</c:v>
                </c:pt>
                <c:pt idx="2144">
                  <c:v>4.9000000000000004</c:v>
                </c:pt>
                <c:pt idx="2145">
                  <c:v>4.9000000000000004</c:v>
                </c:pt>
                <c:pt idx="2146">
                  <c:v>4.9000000000000004</c:v>
                </c:pt>
                <c:pt idx="2147">
                  <c:v>4.9000000000000004</c:v>
                </c:pt>
                <c:pt idx="2148">
                  <c:v>4.9000000000000004</c:v>
                </c:pt>
                <c:pt idx="2149">
                  <c:v>4.9000000000000004</c:v>
                </c:pt>
                <c:pt idx="2150">
                  <c:v>4.9000000000000004</c:v>
                </c:pt>
                <c:pt idx="2151">
                  <c:v>4.9000000000000004</c:v>
                </c:pt>
                <c:pt idx="2152">
                  <c:v>4.9000000000000004</c:v>
                </c:pt>
                <c:pt idx="2153">
                  <c:v>4.9000000000000004</c:v>
                </c:pt>
                <c:pt idx="2154">
                  <c:v>4.9000000000000004</c:v>
                </c:pt>
                <c:pt idx="2155">
                  <c:v>4.9000000000000004</c:v>
                </c:pt>
                <c:pt idx="2156">
                  <c:v>4.9000000000000004</c:v>
                </c:pt>
                <c:pt idx="2157">
                  <c:v>4.9000000000000004</c:v>
                </c:pt>
                <c:pt idx="2158">
                  <c:v>4.9000000000000004</c:v>
                </c:pt>
                <c:pt idx="2159">
                  <c:v>4.9000000000000004</c:v>
                </c:pt>
                <c:pt idx="2160">
                  <c:v>4.9000000000000004</c:v>
                </c:pt>
                <c:pt idx="2161">
                  <c:v>4.9000000000000004</c:v>
                </c:pt>
                <c:pt idx="2162">
                  <c:v>4.9000000000000004</c:v>
                </c:pt>
                <c:pt idx="2163">
                  <c:v>4.9000000000000004</c:v>
                </c:pt>
                <c:pt idx="2164">
                  <c:v>4.9000000000000004</c:v>
                </c:pt>
                <c:pt idx="2165">
                  <c:v>4.9000000000000004</c:v>
                </c:pt>
                <c:pt idx="2166">
                  <c:v>4.9000000000000004</c:v>
                </c:pt>
                <c:pt idx="2167">
                  <c:v>4.9000000000000004</c:v>
                </c:pt>
                <c:pt idx="2168">
                  <c:v>4.9000000000000004</c:v>
                </c:pt>
                <c:pt idx="2169">
                  <c:v>4.9000000000000004</c:v>
                </c:pt>
                <c:pt idx="2170">
                  <c:v>4.9000000000000004</c:v>
                </c:pt>
                <c:pt idx="2171">
                  <c:v>4.9000000000000004</c:v>
                </c:pt>
                <c:pt idx="2172">
                  <c:v>4.9000000000000004</c:v>
                </c:pt>
                <c:pt idx="2173">
                  <c:v>4.9000000000000004</c:v>
                </c:pt>
                <c:pt idx="2174">
                  <c:v>4.9000000000000004</c:v>
                </c:pt>
                <c:pt idx="2175">
                  <c:v>4.9000000000000004</c:v>
                </c:pt>
                <c:pt idx="2176">
                  <c:v>4.9000000000000004</c:v>
                </c:pt>
                <c:pt idx="2177">
                  <c:v>4.9000000000000004</c:v>
                </c:pt>
                <c:pt idx="2178">
                  <c:v>4.9000000000000004</c:v>
                </c:pt>
                <c:pt idx="2179">
                  <c:v>4.9000000000000004</c:v>
                </c:pt>
                <c:pt idx="2180">
                  <c:v>4.9000000000000004</c:v>
                </c:pt>
                <c:pt idx="2181">
                  <c:v>4.9000000000000004</c:v>
                </c:pt>
                <c:pt idx="2182">
                  <c:v>4.9000000000000004</c:v>
                </c:pt>
                <c:pt idx="2183">
                  <c:v>4.9000000000000004</c:v>
                </c:pt>
                <c:pt idx="2184">
                  <c:v>4.9000000000000004</c:v>
                </c:pt>
                <c:pt idx="2185">
                  <c:v>4.9000000000000004</c:v>
                </c:pt>
                <c:pt idx="2186">
                  <c:v>4.9000000000000004</c:v>
                </c:pt>
                <c:pt idx="2187">
                  <c:v>4.9000000000000004</c:v>
                </c:pt>
                <c:pt idx="2188">
                  <c:v>4.9000000000000004</c:v>
                </c:pt>
                <c:pt idx="2189">
                  <c:v>4.9000000000000004</c:v>
                </c:pt>
                <c:pt idx="2190">
                  <c:v>4.9000000000000004</c:v>
                </c:pt>
                <c:pt idx="2191">
                  <c:v>4.9000000000000004</c:v>
                </c:pt>
                <c:pt idx="2192">
                  <c:v>4.9000000000000004</c:v>
                </c:pt>
                <c:pt idx="2193">
                  <c:v>4.9000000000000004</c:v>
                </c:pt>
                <c:pt idx="2194">
                  <c:v>4.9000000000000004</c:v>
                </c:pt>
                <c:pt idx="2195">
                  <c:v>4.9000000000000004</c:v>
                </c:pt>
                <c:pt idx="2196">
                  <c:v>4.9000000000000004</c:v>
                </c:pt>
                <c:pt idx="2197">
                  <c:v>4.9000000000000004</c:v>
                </c:pt>
                <c:pt idx="2198">
                  <c:v>4.9000000000000004</c:v>
                </c:pt>
                <c:pt idx="2199">
                  <c:v>4.9000000000000004</c:v>
                </c:pt>
                <c:pt idx="2200">
                  <c:v>4.9000000000000004</c:v>
                </c:pt>
                <c:pt idx="2201">
                  <c:v>4.9000000000000004</c:v>
                </c:pt>
                <c:pt idx="2202">
                  <c:v>4.9000000000000004</c:v>
                </c:pt>
                <c:pt idx="2203">
                  <c:v>4.9000000000000004</c:v>
                </c:pt>
                <c:pt idx="2204">
                  <c:v>4.9000000000000004</c:v>
                </c:pt>
                <c:pt idx="2205">
                  <c:v>4.9000000000000004</c:v>
                </c:pt>
                <c:pt idx="2206">
                  <c:v>4.9000000000000004</c:v>
                </c:pt>
                <c:pt idx="2207">
                  <c:v>4.9000000000000004</c:v>
                </c:pt>
                <c:pt idx="2208">
                  <c:v>4.9000000000000004</c:v>
                </c:pt>
                <c:pt idx="2209">
                  <c:v>4.9000000000000004</c:v>
                </c:pt>
                <c:pt idx="2210">
                  <c:v>4.9000000000000004</c:v>
                </c:pt>
                <c:pt idx="2211">
                  <c:v>4.9000000000000004</c:v>
                </c:pt>
                <c:pt idx="2212">
                  <c:v>4.9000000000000004</c:v>
                </c:pt>
                <c:pt idx="2213">
                  <c:v>4.9000000000000004</c:v>
                </c:pt>
                <c:pt idx="2214">
                  <c:v>4.9000000000000004</c:v>
                </c:pt>
                <c:pt idx="2215">
                  <c:v>4.9000000000000004</c:v>
                </c:pt>
                <c:pt idx="2216">
                  <c:v>4.9000000000000004</c:v>
                </c:pt>
                <c:pt idx="2217">
                  <c:v>4.9000000000000004</c:v>
                </c:pt>
                <c:pt idx="2218">
                  <c:v>4.9000000000000004</c:v>
                </c:pt>
                <c:pt idx="2219">
                  <c:v>4.9000000000000004</c:v>
                </c:pt>
                <c:pt idx="2220">
                  <c:v>4.9000000000000004</c:v>
                </c:pt>
                <c:pt idx="2221">
                  <c:v>4.9000000000000004</c:v>
                </c:pt>
                <c:pt idx="2222">
                  <c:v>4.9000000000000004</c:v>
                </c:pt>
                <c:pt idx="2223">
                  <c:v>4.9000000000000004</c:v>
                </c:pt>
                <c:pt idx="2224">
                  <c:v>4.9000000000000004</c:v>
                </c:pt>
                <c:pt idx="2225">
                  <c:v>4.9000000000000004</c:v>
                </c:pt>
                <c:pt idx="2226">
                  <c:v>4.9000000000000004</c:v>
                </c:pt>
                <c:pt idx="2227">
                  <c:v>4.9000000000000004</c:v>
                </c:pt>
                <c:pt idx="2228">
                  <c:v>4.9000000000000004</c:v>
                </c:pt>
                <c:pt idx="2229">
                  <c:v>4.9000000000000004</c:v>
                </c:pt>
                <c:pt idx="2230">
                  <c:v>4.9000000000000004</c:v>
                </c:pt>
                <c:pt idx="2231">
                  <c:v>4.9000000000000004</c:v>
                </c:pt>
                <c:pt idx="2232">
                  <c:v>4.9000000000000004</c:v>
                </c:pt>
                <c:pt idx="2233">
                  <c:v>4.9000000000000004</c:v>
                </c:pt>
                <c:pt idx="2234">
                  <c:v>4.9000000000000004</c:v>
                </c:pt>
                <c:pt idx="2235">
                  <c:v>4.9000000000000004</c:v>
                </c:pt>
                <c:pt idx="2236">
                  <c:v>4.9000000000000004</c:v>
                </c:pt>
                <c:pt idx="2237">
                  <c:v>4.9000000000000004</c:v>
                </c:pt>
                <c:pt idx="2238">
                  <c:v>4.9000000000000004</c:v>
                </c:pt>
                <c:pt idx="2239">
                  <c:v>4.9000000000000004</c:v>
                </c:pt>
                <c:pt idx="2240">
                  <c:v>4.9000000000000004</c:v>
                </c:pt>
                <c:pt idx="2241">
                  <c:v>4.9000000000000004</c:v>
                </c:pt>
                <c:pt idx="2242">
                  <c:v>4.9000000000000004</c:v>
                </c:pt>
                <c:pt idx="2243">
                  <c:v>4.9000000000000004</c:v>
                </c:pt>
                <c:pt idx="2244">
                  <c:v>4.9000000000000004</c:v>
                </c:pt>
                <c:pt idx="2245">
                  <c:v>4.9000000000000004</c:v>
                </c:pt>
                <c:pt idx="2246">
                  <c:v>4.9000000000000004</c:v>
                </c:pt>
                <c:pt idx="2247">
                  <c:v>4.9000000000000004</c:v>
                </c:pt>
                <c:pt idx="2248">
                  <c:v>4.9000000000000004</c:v>
                </c:pt>
                <c:pt idx="2249">
                  <c:v>4.9000000000000004</c:v>
                </c:pt>
                <c:pt idx="2250">
                  <c:v>4.9000000000000004</c:v>
                </c:pt>
                <c:pt idx="2251">
                  <c:v>4.9000000000000004</c:v>
                </c:pt>
                <c:pt idx="2252">
                  <c:v>4.9000000000000004</c:v>
                </c:pt>
                <c:pt idx="2253">
                  <c:v>4.9000000000000004</c:v>
                </c:pt>
                <c:pt idx="2254">
                  <c:v>4.9000000000000004</c:v>
                </c:pt>
                <c:pt idx="2255">
                  <c:v>4.9000000000000004</c:v>
                </c:pt>
                <c:pt idx="2256">
                  <c:v>4.9000000000000004</c:v>
                </c:pt>
                <c:pt idx="2257">
                  <c:v>4.9000000000000004</c:v>
                </c:pt>
                <c:pt idx="2258">
                  <c:v>4.9000000000000004</c:v>
                </c:pt>
                <c:pt idx="2259">
                  <c:v>4.9000000000000004</c:v>
                </c:pt>
                <c:pt idx="2260">
                  <c:v>4.9000000000000004</c:v>
                </c:pt>
                <c:pt idx="2261">
                  <c:v>4.9000000000000004</c:v>
                </c:pt>
                <c:pt idx="2262">
                  <c:v>4.9000000000000004</c:v>
                </c:pt>
                <c:pt idx="2263">
                  <c:v>4.9000000000000004</c:v>
                </c:pt>
                <c:pt idx="2264">
                  <c:v>4.9000000000000004</c:v>
                </c:pt>
                <c:pt idx="2265">
                  <c:v>4.9000000000000004</c:v>
                </c:pt>
                <c:pt idx="2266">
                  <c:v>4.9000000000000004</c:v>
                </c:pt>
                <c:pt idx="2267">
                  <c:v>4.9000000000000004</c:v>
                </c:pt>
                <c:pt idx="2268">
                  <c:v>4.9000000000000004</c:v>
                </c:pt>
                <c:pt idx="2269">
                  <c:v>4.9000000000000004</c:v>
                </c:pt>
                <c:pt idx="2270">
                  <c:v>4.9000000000000004</c:v>
                </c:pt>
                <c:pt idx="2271">
                  <c:v>4.9000000000000004</c:v>
                </c:pt>
                <c:pt idx="2272">
                  <c:v>4.9000000000000004</c:v>
                </c:pt>
                <c:pt idx="2273">
                  <c:v>4.9000000000000004</c:v>
                </c:pt>
                <c:pt idx="2274">
                  <c:v>4.9000000000000004</c:v>
                </c:pt>
                <c:pt idx="2275">
                  <c:v>4.9000000000000004</c:v>
                </c:pt>
                <c:pt idx="2276">
                  <c:v>4.9000000000000004</c:v>
                </c:pt>
                <c:pt idx="2277">
                  <c:v>4.9000000000000004</c:v>
                </c:pt>
                <c:pt idx="2278">
                  <c:v>4.9000000000000004</c:v>
                </c:pt>
                <c:pt idx="2279">
                  <c:v>4.9000000000000004</c:v>
                </c:pt>
                <c:pt idx="2280">
                  <c:v>4.9000000000000004</c:v>
                </c:pt>
                <c:pt idx="2281">
                  <c:v>4.9000000000000004</c:v>
                </c:pt>
                <c:pt idx="2282">
                  <c:v>4.9000000000000004</c:v>
                </c:pt>
                <c:pt idx="2283">
                  <c:v>4.9000000000000004</c:v>
                </c:pt>
                <c:pt idx="2284">
                  <c:v>4.9000000000000004</c:v>
                </c:pt>
                <c:pt idx="2285">
                  <c:v>4.9000000000000004</c:v>
                </c:pt>
                <c:pt idx="2286">
                  <c:v>4.9000000000000004</c:v>
                </c:pt>
                <c:pt idx="2287">
                  <c:v>4.9000000000000004</c:v>
                </c:pt>
                <c:pt idx="2288">
                  <c:v>4.9000000000000004</c:v>
                </c:pt>
                <c:pt idx="2289">
                  <c:v>4.9000000000000004</c:v>
                </c:pt>
                <c:pt idx="2290">
                  <c:v>4.9000000000000004</c:v>
                </c:pt>
                <c:pt idx="2291">
                  <c:v>4.9000000000000004</c:v>
                </c:pt>
                <c:pt idx="2292">
                  <c:v>4.9000000000000004</c:v>
                </c:pt>
                <c:pt idx="2293">
                  <c:v>4.9000000000000004</c:v>
                </c:pt>
                <c:pt idx="2294">
                  <c:v>4.9000000000000004</c:v>
                </c:pt>
                <c:pt idx="2295">
                  <c:v>4.9000000000000004</c:v>
                </c:pt>
                <c:pt idx="2296">
                  <c:v>4.9000000000000004</c:v>
                </c:pt>
                <c:pt idx="2297">
                  <c:v>4.9000000000000004</c:v>
                </c:pt>
                <c:pt idx="2298">
                  <c:v>4.9000000000000004</c:v>
                </c:pt>
                <c:pt idx="2299">
                  <c:v>4.9000000000000004</c:v>
                </c:pt>
                <c:pt idx="2300">
                  <c:v>4.9000000000000004</c:v>
                </c:pt>
                <c:pt idx="2301">
                  <c:v>4.9000000000000004</c:v>
                </c:pt>
                <c:pt idx="2302">
                  <c:v>4.9000000000000004</c:v>
                </c:pt>
                <c:pt idx="2303">
                  <c:v>4.9000000000000004</c:v>
                </c:pt>
                <c:pt idx="2304">
                  <c:v>4.9000000000000004</c:v>
                </c:pt>
                <c:pt idx="2305">
                  <c:v>4.9000000000000004</c:v>
                </c:pt>
                <c:pt idx="2306">
                  <c:v>4.9000000000000004</c:v>
                </c:pt>
                <c:pt idx="2307">
                  <c:v>4.9000000000000004</c:v>
                </c:pt>
                <c:pt idx="2308">
                  <c:v>4.9000000000000004</c:v>
                </c:pt>
                <c:pt idx="2309">
                  <c:v>4.9000000000000004</c:v>
                </c:pt>
                <c:pt idx="2310">
                  <c:v>4.9000000000000004</c:v>
                </c:pt>
                <c:pt idx="2311">
                  <c:v>4.9000000000000004</c:v>
                </c:pt>
                <c:pt idx="2312">
                  <c:v>4.9000000000000004</c:v>
                </c:pt>
                <c:pt idx="2313">
                  <c:v>4.9000000000000004</c:v>
                </c:pt>
                <c:pt idx="2314">
                  <c:v>4.9000000000000004</c:v>
                </c:pt>
                <c:pt idx="2315">
                  <c:v>4.9000000000000004</c:v>
                </c:pt>
                <c:pt idx="2316">
                  <c:v>4.9000000000000004</c:v>
                </c:pt>
                <c:pt idx="2317">
                  <c:v>4.9000000000000004</c:v>
                </c:pt>
                <c:pt idx="2318">
                  <c:v>4.9000000000000004</c:v>
                </c:pt>
                <c:pt idx="2319">
                  <c:v>4.9000000000000004</c:v>
                </c:pt>
                <c:pt idx="2320">
                  <c:v>4.9000000000000004</c:v>
                </c:pt>
                <c:pt idx="2321">
                  <c:v>4.9000000000000004</c:v>
                </c:pt>
                <c:pt idx="2322">
                  <c:v>4.9000000000000004</c:v>
                </c:pt>
                <c:pt idx="2323">
                  <c:v>4.9000000000000004</c:v>
                </c:pt>
                <c:pt idx="2324">
                  <c:v>4.9000000000000004</c:v>
                </c:pt>
                <c:pt idx="2325">
                  <c:v>4.9000000000000004</c:v>
                </c:pt>
                <c:pt idx="2326">
                  <c:v>4.9000000000000004</c:v>
                </c:pt>
                <c:pt idx="2327">
                  <c:v>4.9000000000000004</c:v>
                </c:pt>
                <c:pt idx="2328">
                  <c:v>4.9000000000000004</c:v>
                </c:pt>
                <c:pt idx="2329">
                  <c:v>4.9000000000000004</c:v>
                </c:pt>
                <c:pt idx="2330">
                  <c:v>4.9000000000000004</c:v>
                </c:pt>
                <c:pt idx="2331">
                  <c:v>4.9000000000000004</c:v>
                </c:pt>
                <c:pt idx="2332">
                  <c:v>4.9000000000000004</c:v>
                </c:pt>
                <c:pt idx="2333">
                  <c:v>4.9000000000000004</c:v>
                </c:pt>
                <c:pt idx="2334">
                  <c:v>4.9000000000000004</c:v>
                </c:pt>
                <c:pt idx="2335">
                  <c:v>4.9000000000000004</c:v>
                </c:pt>
                <c:pt idx="2336">
                  <c:v>4.9000000000000004</c:v>
                </c:pt>
                <c:pt idx="2337">
                  <c:v>4.9000000000000004</c:v>
                </c:pt>
                <c:pt idx="2338">
                  <c:v>4.9000000000000004</c:v>
                </c:pt>
                <c:pt idx="2339">
                  <c:v>4.9000000000000004</c:v>
                </c:pt>
                <c:pt idx="2340">
                  <c:v>4.9000000000000004</c:v>
                </c:pt>
                <c:pt idx="2341">
                  <c:v>4.9000000000000004</c:v>
                </c:pt>
                <c:pt idx="2342">
                  <c:v>4.9000000000000004</c:v>
                </c:pt>
                <c:pt idx="2343">
                  <c:v>4.9000000000000004</c:v>
                </c:pt>
                <c:pt idx="2344">
                  <c:v>4.9000000000000004</c:v>
                </c:pt>
                <c:pt idx="2345">
                  <c:v>4.9000000000000004</c:v>
                </c:pt>
                <c:pt idx="2346">
                  <c:v>4.9000000000000004</c:v>
                </c:pt>
                <c:pt idx="2347">
                  <c:v>4.9000000000000004</c:v>
                </c:pt>
                <c:pt idx="2348">
                  <c:v>4.9000000000000004</c:v>
                </c:pt>
                <c:pt idx="2349">
                  <c:v>4.9000000000000004</c:v>
                </c:pt>
                <c:pt idx="2350">
                  <c:v>4.9000000000000004</c:v>
                </c:pt>
                <c:pt idx="2351">
                  <c:v>4.9000000000000004</c:v>
                </c:pt>
                <c:pt idx="2352">
                  <c:v>4.9000000000000004</c:v>
                </c:pt>
                <c:pt idx="2353">
                  <c:v>4.9000000000000004</c:v>
                </c:pt>
                <c:pt idx="2354">
                  <c:v>4.9000000000000004</c:v>
                </c:pt>
                <c:pt idx="2355">
                  <c:v>4.9000000000000004</c:v>
                </c:pt>
                <c:pt idx="2356">
                  <c:v>4.9000000000000004</c:v>
                </c:pt>
                <c:pt idx="2357">
                  <c:v>4.9000000000000004</c:v>
                </c:pt>
                <c:pt idx="2358">
                  <c:v>4.9000000000000004</c:v>
                </c:pt>
                <c:pt idx="2359">
                  <c:v>4.9000000000000004</c:v>
                </c:pt>
                <c:pt idx="2360">
                  <c:v>4.9000000000000004</c:v>
                </c:pt>
                <c:pt idx="2361">
                  <c:v>4.9000000000000004</c:v>
                </c:pt>
                <c:pt idx="2362">
                  <c:v>4.9000000000000004</c:v>
                </c:pt>
                <c:pt idx="2363">
                  <c:v>4.9000000000000004</c:v>
                </c:pt>
                <c:pt idx="2364">
                  <c:v>4.9000000000000004</c:v>
                </c:pt>
                <c:pt idx="2365">
                  <c:v>4.9000000000000004</c:v>
                </c:pt>
                <c:pt idx="2366">
                  <c:v>4.9000000000000004</c:v>
                </c:pt>
                <c:pt idx="2367">
                  <c:v>4.9000000000000004</c:v>
                </c:pt>
                <c:pt idx="2368">
                  <c:v>4.9000000000000004</c:v>
                </c:pt>
                <c:pt idx="2369">
                  <c:v>4.9000000000000004</c:v>
                </c:pt>
                <c:pt idx="2370">
                  <c:v>4.9000000000000004</c:v>
                </c:pt>
                <c:pt idx="2371">
                  <c:v>4.9000000000000004</c:v>
                </c:pt>
                <c:pt idx="2372">
                  <c:v>4.9000000000000004</c:v>
                </c:pt>
                <c:pt idx="2373">
                  <c:v>4.9000000000000004</c:v>
                </c:pt>
                <c:pt idx="2374">
                  <c:v>4.9000000000000004</c:v>
                </c:pt>
                <c:pt idx="2375">
                  <c:v>4.9000000000000004</c:v>
                </c:pt>
                <c:pt idx="2376">
                  <c:v>4.9000000000000004</c:v>
                </c:pt>
                <c:pt idx="2377">
                  <c:v>4.9000000000000004</c:v>
                </c:pt>
                <c:pt idx="2378">
                  <c:v>4.9000000000000004</c:v>
                </c:pt>
                <c:pt idx="2379">
                  <c:v>4.9000000000000004</c:v>
                </c:pt>
                <c:pt idx="2380">
                  <c:v>4.9000000000000004</c:v>
                </c:pt>
                <c:pt idx="2381">
                  <c:v>4.9000000000000004</c:v>
                </c:pt>
                <c:pt idx="2382">
                  <c:v>4.9000000000000004</c:v>
                </c:pt>
                <c:pt idx="2383">
                  <c:v>4.9000000000000004</c:v>
                </c:pt>
                <c:pt idx="2384">
                  <c:v>4.9000000000000004</c:v>
                </c:pt>
                <c:pt idx="2385">
                  <c:v>4.9000000000000004</c:v>
                </c:pt>
                <c:pt idx="2386">
                  <c:v>4.9000000000000004</c:v>
                </c:pt>
                <c:pt idx="2387">
                  <c:v>4.9000000000000004</c:v>
                </c:pt>
                <c:pt idx="2388">
                  <c:v>4.9000000000000004</c:v>
                </c:pt>
                <c:pt idx="2389">
                  <c:v>4.9000000000000004</c:v>
                </c:pt>
                <c:pt idx="2390">
                  <c:v>4.9000000000000004</c:v>
                </c:pt>
                <c:pt idx="2391">
                  <c:v>4.9000000000000004</c:v>
                </c:pt>
                <c:pt idx="2392">
                  <c:v>4.9000000000000004</c:v>
                </c:pt>
                <c:pt idx="2393">
                  <c:v>4.9000000000000004</c:v>
                </c:pt>
                <c:pt idx="2394">
                  <c:v>4.9000000000000004</c:v>
                </c:pt>
                <c:pt idx="2395">
                  <c:v>4.9000000000000004</c:v>
                </c:pt>
                <c:pt idx="2396">
                  <c:v>4.9000000000000004</c:v>
                </c:pt>
                <c:pt idx="2397">
                  <c:v>4.9000000000000004</c:v>
                </c:pt>
                <c:pt idx="2398">
                  <c:v>4.9000000000000004</c:v>
                </c:pt>
                <c:pt idx="2399">
                  <c:v>4.9000000000000004</c:v>
                </c:pt>
                <c:pt idx="2400">
                  <c:v>4.9000000000000004</c:v>
                </c:pt>
                <c:pt idx="2401">
                  <c:v>4.9000000000000004</c:v>
                </c:pt>
                <c:pt idx="2402">
                  <c:v>4.9000000000000004</c:v>
                </c:pt>
                <c:pt idx="2403">
                  <c:v>4.9000000000000004</c:v>
                </c:pt>
                <c:pt idx="2404">
                  <c:v>4.9000000000000004</c:v>
                </c:pt>
                <c:pt idx="2405">
                  <c:v>4.9000000000000004</c:v>
                </c:pt>
                <c:pt idx="2406">
                  <c:v>4.9000000000000004</c:v>
                </c:pt>
                <c:pt idx="2407">
                  <c:v>4.9000000000000004</c:v>
                </c:pt>
                <c:pt idx="2408">
                  <c:v>4.9000000000000004</c:v>
                </c:pt>
                <c:pt idx="2409">
                  <c:v>4.9000000000000004</c:v>
                </c:pt>
                <c:pt idx="2410">
                  <c:v>4.9000000000000004</c:v>
                </c:pt>
                <c:pt idx="2411">
                  <c:v>4.9000000000000004</c:v>
                </c:pt>
                <c:pt idx="2412">
                  <c:v>4.9000000000000004</c:v>
                </c:pt>
                <c:pt idx="2413">
                  <c:v>4.9000000000000004</c:v>
                </c:pt>
                <c:pt idx="2414">
                  <c:v>4.9000000000000004</c:v>
                </c:pt>
                <c:pt idx="2415">
                  <c:v>4.9000000000000004</c:v>
                </c:pt>
                <c:pt idx="2416">
                  <c:v>4.9000000000000004</c:v>
                </c:pt>
                <c:pt idx="2417">
                  <c:v>4.9000000000000004</c:v>
                </c:pt>
                <c:pt idx="2418">
                  <c:v>4.9000000000000004</c:v>
                </c:pt>
                <c:pt idx="2419">
                  <c:v>4.9000000000000004</c:v>
                </c:pt>
                <c:pt idx="2420">
                  <c:v>4.9000000000000004</c:v>
                </c:pt>
                <c:pt idx="2421">
                  <c:v>4.9000000000000004</c:v>
                </c:pt>
                <c:pt idx="2422">
                  <c:v>4.9000000000000004</c:v>
                </c:pt>
                <c:pt idx="2423">
                  <c:v>4.9000000000000004</c:v>
                </c:pt>
                <c:pt idx="2424">
                  <c:v>4.9000000000000004</c:v>
                </c:pt>
                <c:pt idx="2425">
                  <c:v>4.9000000000000004</c:v>
                </c:pt>
                <c:pt idx="2426">
                  <c:v>4.9000000000000004</c:v>
                </c:pt>
                <c:pt idx="2427">
                  <c:v>4.9000000000000004</c:v>
                </c:pt>
                <c:pt idx="2428">
                  <c:v>4.9000000000000004</c:v>
                </c:pt>
                <c:pt idx="2429">
                  <c:v>4.9000000000000004</c:v>
                </c:pt>
                <c:pt idx="2430">
                  <c:v>4.9000000000000004</c:v>
                </c:pt>
                <c:pt idx="2431">
                  <c:v>4.9000000000000004</c:v>
                </c:pt>
                <c:pt idx="2432">
                  <c:v>4.9000000000000004</c:v>
                </c:pt>
                <c:pt idx="2433">
                  <c:v>4.9000000000000004</c:v>
                </c:pt>
                <c:pt idx="2434">
                  <c:v>4.9000000000000004</c:v>
                </c:pt>
                <c:pt idx="2435">
                  <c:v>4.9000000000000004</c:v>
                </c:pt>
                <c:pt idx="2436">
                  <c:v>4.9000000000000004</c:v>
                </c:pt>
                <c:pt idx="2437">
                  <c:v>4.9000000000000004</c:v>
                </c:pt>
                <c:pt idx="2438">
                  <c:v>4.9000000000000004</c:v>
                </c:pt>
                <c:pt idx="2439">
                  <c:v>4.9000000000000004</c:v>
                </c:pt>
                <c:pt idx="2440">
                  <c:v>4.9000000000000004</c:v>
                </c:pt>
                <c:pt idx="2441">
                  <c:v>4.9000000000000004</c:v>
                </c:pt>
                <c:pt idx="2442">
                  <c:v>4.9000000000000004</c:v>
                </c:pt>
                <c:pt idx="2443">
                  <c:v>4.9000000000000004</c:v>
                </c:pt>
                <c:pt idx="2444">
                  <c:v>4.9000000000000004</c:v>
                </c:pt>
                <c:pt idx="2445">
                  <c:v>4.9000000000000004</c:v>
                </c:pt>
                <c:pt idx="2446">
                  <c:v>4.9000000000000004</c:v>
                </c:pt>
                <c:pt idx="2447">
                  <c:v>4.9000000000000004</c:v>
                </c:pt>
                <c:pt idx="2448">
                  <c:v>4.9000000000000004</c:v>
                </c:pt>
                <c:pt idx="2449">
                  <c:v>4.9000000000000004</c:v>
                </c:pt>
                <c:pt idx="2450">
                  <c:v>4.9000000000000004</c:v>
                </c:pt>
                <c:pt idx="2451">
                  <c:v>4.9000000000000004</c:v>
                </c:pt>
                <c:pt idx="2452">
                  <c:v>4.9000000000000004</c:v>
                </c:pt>
                <c:pt idx="2453">
                  <c:v>4.9000000000000004</c:v>
                </c:pt>
                <c:pt idx="2454">
                  <c:v>4.9000000000000004</c:v>
                </c:pt>
                <c:pt idx="2455">
                  <c:v>4.9000000000000004</c:v>
                </c:pt>
                <c:pt idx="2456">
                  <c:v>4.9000000000000004</c:v>
                </c:pt>
                <c:pt idx="2457">
                  <c:v>4.9000000000000004</c:v>
                </c:pt>
                <c:pt idx="2458">
                  <c:v>4.9000000000000004</c:v>
                </c:pt>
                <c:pt idx="2459">
                  <c:v>4.9000000000000004</c:v>
                </c:pt>
                <c:pt idx="2460">
                  <c:v>4.9000000000000004</c:v>
                </c:pt>
                <c:pt idx="2461">
                  <c:v>4.9000000000000004</c:v>
                </c:pt>
                <c:pt idx="2462">
                  <c:v>4.9000000000000004</c:v>
                </c:pt>
                <c:pt idx="2463">
                  <c:v>4.9000000000000004</c:v>
                </c:pt>
                <c:pt idx="2464">
                  <c:v>4.9000000000000004</c:v>
                </c:pt>
                <c:pt idx="2465">
                  <c:v>4.9000000000000004</c:v>
                </c:pt>
                <c:pt idx="2466">
                  <c:v>4.9000000000000004</c:v>
                </c:pt>
                <c:pt idx="2467">
                  <c:v>4.9000000000000004</c:v>
                </c:pt>
                <c:pt idx="2468">
                  <c:v>4.9000000000000004</c:v>
                </c:pt>
                <c:pt idx="2469">
                  <c:v>4.9000000000000004</c:v>
                </c:pt>
                <c:pt idx="2470">
                  <c:v>4.9000000000000004</c:v>
                </c:pt>
                <c:pt idx="2471">
                  <c:v>4.9000000000000004</c:v>
                </c:pt>
                <c:pt idx="2472">
                  <c:v>4.9000000000000004</c:v>
                </c:pt>
                <c:pt idx="2473">
                  <c:v>4.9000000000000004</c:v>
                </c:pt>
                <c:pt idx="2474">
                  <c:v>4.9000000000000004</c:v>
                </c:pt>
                <c:pt idx="2475">
                  <c:v>4.9000000000000004</c:v>
                </c:pt>
                <c:pt idx="2476">
                  <c:v>4.9000000000000004</c:v>
                </c:pt>
                <c:pt idx="2477">
                  <c:v>4.9000000000000004</c:v>
                </c:pt>
                <c:pt idx="2478">
                  <c:v>4.9000000000000004</c:v>
                </c:pt>
                <c:pt idx="2479">
                  <c:v>4.9000000000000004</c:v>
                </c:pt>
                <c:pt idx="2480">
                  <c:v>4.9000000000000004</c:v>
                </c:pt>
                <c:pt idx="2481">
                  <c:v>4.9000000000000004</c:v>
                </c:pt>
                <c:pt idx="2482">
                  <c:v>4.9000000000000004</c:v>
                </c:pt>
                <c:pt idx="2483">
                  <c:v>4.9000000000000004</c:v>
                </c:pt>
                <c:pt idx="2484">
                  <c:v>4.9000000000000004</c:v>
                </c:pt>
                <c:pt idx="2485">
                  <c:v>4.9000000000000004</c:v>
                </c:pt>
                <c:pt idx="2486">
                  <c:v>4.9000000000000004</c:v>
                </c:pt>
                <c:pt idx="2487">
                  <c:v>4.9000000000000004</c:v>
                </c:pt>
                <c:pt idx="2488">
                  <c:v>4.9000000000000004</c:v>
                </c:pt>
                <c:pt idx="2489">
                  <c:v>4.9000000000000004</c:v>
                </c:pt>
                <c:pt idx="2490">
                  <c:v>4.9000000000000004</c:v>
                </c:pt>
                <c:pt idx="2491">
                  <c:v>4.9000000000000004</c:v>
                </c:pt>
                <c:pt idx="2492">
                  <c:v>4.9000000000000004</c:v>
                </c:pt>
                <c:pt idx="2493">
                  <c:v>4.9000000000000004</c:v>
                </c:pt>
                <c:pt idx="2494">
                  <c:v>4.9000000000000004</c:v>
                </c:pt>
                <c:pt idx="2495">
                  <c:v>4.9000000000000004</c:v>
                </c:pt>
                <c:pt idx="2496">
                  <c:v>4.9000000000000004</c:v>
                </c:pt>
                <c:pt idx="2497">
                  <c:v>4.9000000000000004</c:v>
                </c:pt>
                <c:pt idx="2498">
                  <c:v>4.9000000000000004</c:v>
                </c:pt>
                <c:pt idx="2499">
                  <c:v>4.9000000000000004</c:v>
                </c:pt>
                <c:pt idx="2500">
                  <c:v>4.9000000000000004</c:v>
                </c:pt>
                <c:pt idx="2501">
                  <c:v>4.9000000000000004</c:v>
                </c:pt>
                <c:pt idx="2502">
                  <c:v>4.9000000000000004</c:v>
                </c:pt>
                <c:pt idx="2503">
                  <c:v>4.9000000000000004</c:v>
                </c:pt>
                <c:pt idx="2504">
                  <c:v>4.9000000000000004</c:v>
                </c:pt>
                <c:pt idx="2505">
                  <c:v>4.9000000000000004</c:v>
                </c:pt>
                <c:pt idx="2506">
                  <c:v>4.9000000000000004</c:v>
                </c:pt>
                <c:pt idx="2507">
                  <c:v>4.9000000000000004</c:v>
                </c:pt>
                <c:pt idx="2508">
                  <c:v>4.9000000000000004</c:v>
                </c:pt>
                <c:pt idx="2509">
                  <c:v>4.9000000000000004</c:v>
                </c:pt>
                <c:pt idx="2510">
                  <c:v>4.9000000000000004</c:v>
                </c:pt>
                <c:pt idx="2511">
                  <c:v>4.9000000000000004</c:v>
                </c:pt>
                <c:pt idx="2512">
                  <c:v>4.9000000000000004</c:v>
                </c:pt>
                <c:pt idx="2513">
                  <c:v>4.9000000000000004</c:v>
                </c:pt>
                <c:pt idx="2514">
                  <c:v>4.9000000000000004</c:v>
                </c:pt>
                <c:pt idx="2515">
                  <c:v>4.9000000000000004</c:v>
                </c:pt>
                <c:pt idx="2516">
                  <c:v>4.9000000000000004</c:v>
                </c:pt>
                <c:pt idx="2517">
                  <c:v>4.9000000000000004</c:v>
                </c:pt>
                <c:pt idx="2518">
                  <c:v>4.9000000000000004</c:v>
                </c:pt>
                <c:pt idx="2519">
                  <c:v>4.9000000000000004</c:v>
                </c:pt>
                <c:pt idx="2520">
                  <c:v>4.9000000000000004</c:v>
                </c:pt>
                <c:pt idx="2521">
                  <c:v>4.9000000000000004</c:v>
                </c:pt>
                <c:pt idx="2522">
                  <c:v>4.9000000000000004</c:v>
                </c:pt>
                <c:pt idx="2523">
                  <c:v>4.9000000000000004</c:v>
                </c:pt>
                <c:pt idx="2524">
                  <c:v>4.9000000000000004</c:v>
                </c:pt>
                <c:pt idx="2525">
                  <c:v>4.9000000000000004</c:v>
                </c:pt>
                <c:pt idx="2526">
                  <c:v>4.9000000000000004</c:v>
                </c:pt>
                <c:pt idx="2527">
                  <c:v>4.9000000000000004</c:v>
                </c:pt>
                <c:pt idx="2528">
                  <c:v>4.9000000000000004</c:v>
                </c:pt>
                <c:pt idx="2529">
                  <c:v>4.9000000000000004</c:v>
                </c:pt>
                <c:pt idx="2530">
                  <c:v>4.9000000000000004</c:v>
                </c:pt>
                <c:pt idx="2531">
                  <c:v>4.9000000000000004</c:v>
                </c:pt>
                <c:pt idx="2532">
                  <c:v>4.9000000000000004</c:v>
                </c:pt>
                <c:pt idx="2533">
                  <c:v>4.9000000000000004</c:v>
                </c:pt>
                <c:pt idx="2534">
                  <c:v>4.9000000000000004</c:v>
                </c:pt>
                <c:pt idx="2535">
                  <c:v>4.9000000000000004</c:v>
                </c:pt>
                <c:pt idx="2536">
                  <c:v>4.9000000000000004</c:v>
                </c:pt>
                <c:pt idx="2537">
                  <c:v>4.9000000000000004</c:v>
                </c:pt>
                <c:pt idx="2538">
                  <c:v>4.9000000000000004</c:v>
                </c:pt>
                <c:pt idx="2539">
                  <c:v>4.9000000000000004</c:v>
                </c:pt>
                <c:pt idx="2540">
                  <c:v>4.9000000000000004</c:v>
                </c:pt>
                <c:pt idx="2541">
                  <c:v>4.9000000000000004</c:v>
                </c:pt>
                <c:pt idx="2542">
                  <c:v>4.9000000000000004</c:v>
                </c:pt>
                <c:pt idx="2543">
                  <c:v>4.9000000000000004</c:v>
                </c:pt>
                <c:pt idx="2544">
                  <c:v>4.9000000000000004</c:v>
                </c:pt>
                <c:pt idx="2545">
                  <c:v>4.9000000000000004</c:v>
                </c:pt>
                <c:pt idx="2546">
                  <c:v>4.9000000000000004</c:v>
                </c:pt>
                <c:pt idx="2547">
                  <c:v>4.9000000000000004</c:v>
                </c:pt>
                <c:pt idx="2548">
                  <c:v>4.9000000000000004</c:v>
                </c:pt>
                <c:pt idx="2549">
                  <c:v>4.9000000000000004</c:v>
                </c:pt>
                <c:pt idx="2550">
                  <c:v>4.9000000000000004</c:v>
                </c:pt>
                <c:pt idx="2551">
                  <c:v>4.9000000000000004</c:v>
                </c:pt>
                <c:pt idx="2552">
                  <c:v>4.9000000000000004</c:v>
                </c:pt>
                <c:pt idx="2553">
                  <c:v>4.9000000000000004</c:v>
                </c:pt>
                <c:pt idx="2554">
                  <c:v>4.9000000000000004</c:v>
                </c:pt>
                <c:pt idx="2555">
                  <c:v>4.9000000000000004</c:v>
                </c:pt>
                <c:pt idx="2556">
                  <c:v>4.9000000000000004</c:v>
                </c:pt>
                <c:pt idx="2557">
                  <c:v>4.9000000000000004</c:v>
                </c:pt>
                <c:pt idx="2558">
                  <c:v>4.9000000000000004</c:v>
                </c:pt>
                <c:pt idx="2559">
                  <c:v>4.9000000000000004</c:v>
                </c:pt>
                <c:pt idx="2560">
                  <c:v>4.9000000000000004</c:v>
                </c:pt>
                <c:pt idx="2561">
                  <c:v>4.9000000000000004</c:v>
                </c:pt>
                <c:pt idx="2562">
                  <c:v>4.9000000000000004</c:v>
                </c:pt>
                <c:pt idx="2563">
                  <c:v>4.9000000000000004</c:v>
                </c:pt>
                <c:pt idx="2564">
                  <c:v>4.9000000000000004</c:v>
                </c:pt>
                <c:pt idx="2565">
                  <c:v>4.9000000000000004</c:v>
                </c:pt>
                <c:pt idx="2566">
                  <c:v>4.9000000000000004</c:v>
                </c:pt>
                <c:pt idx="2567">
                  <c:v>4.9000000000000004</c:v>
                </c:pt>
                <c:pt idx="2568">
                  <c:v>4.9000000000000004</c:v>
                </c:pt>
                <c:pt idx="2569">
                  <c:v>4.9000000000000004</c:v>
                </c:pt>
                <c:pt idx="2570">
                  <c:v>4.9000000000000004</c:v>
                </c:pt>
                <c:pt idx="2571">
                  <c:v>4.9000000000000004</c:v>
                </c:pt>
                <c:pt idx="2572">
                  <c:v>4.9000000000000004</c:v>
                </c:pt>
                <c:pt idx="2573">
                  <c:v>4.9000000000000004</c:v>
                </c:pt>
                <c:pt idx="2574">
                  <c:v>4.9000000000000004</c:v>
                </c:pt>
                <c:pt idx="2575">
                  <c:v>4.9000000000000004</c:v>
                </c:pt>
                <c:pt idx="2576">
                  <c:v>4.9000000000000004</c:v>
                </c:pt>
                <c:pt idx="2577">
                  <c:v>4.9000000000000004</c:v>
                </c:pt>
                <c:pt idx="2578">
                  <c:v>4.9000000000000004</c:v>
                </c:pt>
                <c:pt idx="2579">
                  <c:v>4.9000000000000004</c:v>
                </c:pt>
                <c:pt idx="2580">
                  <c:v>4.9000000000000004</c:v>
                </c:pt>
                <c:pt idx="2581">
                  <c:v>4.9000000000000004</c:v>
                </c:pt>
                <c:pt idx="2582">
                  <c:v>4.9000000000000004</c:v>
                </c:pt>
                <c:pt idx="2583">
                  <c:v>4.9000000000000004</c:v>
                </c:pt>
                <c:pt idx="2584">
                  <c:v>4.9000000000000004</c:v>
                </c:pt>
                <c:pt idx="2585">
                  <c:v>4.9000000000000004</c:v>
                </c:pt>
                <c:pt idx="2586">
                  <c:v>4.9000000000000004</c:v>
                </c:pt>
                <c:pt idx="2587">
                  <c:v>4.9000000000000004</c:v>
                </c:pt>
                <c:pt idx="2588">
                  <c:v>4.9000000000000004</c:v>
                </c:pt>
                <c:pt idx="2589">
                  <c:v>4.9000000000000004</c:v>
                </c:pt>
                <c:pt idx="2590">
                  <c:v>4.9000000000000004</c:v>
                </c:pt>
                <c:pt idx="2591">
                  <c:v>4.9000000000000004</c:v>
                </c:pt>
                <c:pt idx="2592">
                  <c:v>4.9000000000000004</c:v>
                </c:pt>
                <c:pt idx="2593">
                  <c:v>4.9000000000000004</c:v>
                </c:pt>
                <c:pt idx="2594">
                  <c:v>4.9000000000000004</c:v>
                </c:pt>
                <c:pt idx="2595">
                  <c:v>4.9000000000000004</c:v>
                </c:pt>
                <c:pt idx="2596">
                  <c:v>4.9000000000000004</c:v>
                </c:pt>
                <c:pt idx="2597">
                  <c:v>4.9000000000000004</c:v>
                </c:pt>
                <c:pt idx="2598">
                  <c:v>4.9000000000000004</c:v>
                </c:pt>
                <c:pt idx="2599">
                  <c:v>4.9000000000000004</c:v>
                </c:pt>
                <c:pt idx="2600">
                  <c:v>4.9000000000000004</c:v>
                </c:pt>
                <c:pt idx="2601">
                  <c:v>4.9000000000000004</c:v>
                </c:pt>
                <c:pt idx="2602">
                  <c:v>4.9000000000000004</c:v>
                </c:pt>
                <c:pt idx="2603">
                  <c:v>4.9000000000000004</c:v>
                </c:pt>
                <c:pt idx="2604">
                  <c:v>4.9000000000000004</c:v>
                </c:pt>
                <c:pt idx="2605">
                  <c:v>4.9000000000000004</c:v>
                </c:pt>
                <c:pt idx="2606">
                  <c:v>4.9000000000000004</c:v>
                </c:pt>
                <c:pt idx="2607">
                  <c:v>4.9000000000000004</c:v>
                </c:pt>
                <c:pt idx="2608">
                  <c:v>4.9000000000000004</c:v>
                </c:pt>
                <c:pt idx="2609">
                  <c:v>4.9000000000000004</c:v>
                </c:pt>
                <c:pt idx="2610">
                  <c:v>4.9000000000000004</c:v>
                </c:pt>
                <c:pt idx="2611">
                  <c:v>4.9000000000000004</c:v>
                </c:pt>
                <c:pt idx="2612">
                  <c:v>4.9000000000000004</c:v>
                </c:pt>
                <c:pt idx="2613">
                  <c:v>4.9000000000000004</c:v>
                </c:pt>
                <c:pt idx="2614">
                  <c:v>4.9000000000000004</c:v>
                </c:pt>
                <c:pt idx="2615">
                  <c:v>4.9000000000000004</c:v>
                </c:pt>
                <c:pt idx="2616">
                  <c:v>4.9000000000000004</c:v>
                </c:pt>
                <c:pt idx="2617">
                  <c:v>4.9000000000000004</c:v>
                </c:pt>
                <c:pt idx="2618">
                  <c:v>4.9000000000000004</c:v>
                </c:pt>
                <c:pt idx="2619">
                  <c:v>4.9000000000000004</c:v>
                </c:pt>
                <c:pt idx="2620">
                  <c:v>4.9000000000000004</c:v>
                </c:pt>
                <c:pt idx="2621">
                  <c:v>4.9000000000000004</c:v>
                </c:pt>
                <c:pt idx="2622">
                  <c:v>4.9000000000000004</c:v>
                </c:pt>
                <c:pt idx="2623">
                  <c:v>4.9000000000000004</c:v>
                </c:pt>
                <c:pt idx="2624">
                  <c:v>4.9000000000000004</c:v>
                </c:pt>
                <c:pt idx="2625">
                  <c:v>4.9000000000000004</c:v>
                </c:pt>
                <c:pt idx="2626">
                  <c:v>4.9000000000000004</c:v>
                </c:pt>
                <c:pt idx="2627">
                  <c:v>4.9000000000000004</c:v>
                </c:pt>
                <c:pt idx="2628">
                  <c:v>4.9000000000000004</c:v>
                </c:pt>
                <c:pt idx="2629">
                  <c:v>4.9000000000000004</c:v>
                </c:pt>
                <c:pt idx="2630">
                  <c:v>4.9000000000000004</c:v>
                </c:pt>
                <c:pt idx="2631">
                  <c:v>4.9000000000000004</c:v>
                </c:pt>
                <c:pt idx="2632">
                  <c:v>4.9000000000000004</c:v>
                </c:pt>
                <c:pt idx="2633">
                  <c:v>4.9000000000000004</c:v>
                </c:pt>
                <c:pt idx="2634">
                  <c:v>4.9000000000000004</c:v>
                </c:pt>
                <c:pt idx="2635">
                  <c:v>4.9000000000000004</c:v>
                </c:pt>
                <c:pt idx="2636">
                  <c:v>4.9000000000000004</c:v>
                </c:pt>
                <c:pt idx="2637">
                  <c:v>4.9000000000000004</c:v>
                </c:pt>
                <c:pt idx="2638">
                  <c:v>4.9000000000000004</c:v>
                </c:pt>
                <c:pt idx="2639">
                  <c:v>4.9000000000000004</c:v>
                </c:pt>
                <c:pt idx="2640">
                  <c:v>4.9000000000000004</c:v>
                </c:pt>
                <c:pt idx="2641">
                  <c:v>4.9000000000000004</c:v>
                </c:pt>
                <c:pt idx="2642">
                  <c:v>4.9000000000000004</c:v>
                </c:pt>
                <c:pt idx="2643">
                  <c:v>4.9000000000000004</c:v>
                </c:pt>
                <c:pt idx="2644">
                  <c:v>4.9000000000000004</c:v>
                </c:pt>
                <c:pt idx="2645">
                  <c:v>4.9000000000000004</c:v>
                </c:pt>
                <c:pt idx="2646">
                  <c:v>4.9000000000000004</c:v>
                </c:pt>
                <c:pt idx="2647">
                  <c:v>4.9000000000000004</c:v>
                </c:pt>
                <c:pt idx="2648">
                  <c:v>4.9000000000000004</c:v>
                </c:pt>
                <c:pt idx="2649">
                  <c:v>4.9000000000000004</c:v>
                </c:pt>
                <c:pt idx="2650">
                  <c:v>4.9000000000000004</c:v>
                </c:pt>
                <c:pt idx="2651">
                  <c:v>4.9000000000000004</c:v>
                </c:pt>
                <c:pt idx="2652">
                  <c:v>4.9000000000000004</c:v>
                </c:pt>
                <c:pt idx="2653">
                  <c:v>4.9000000000000004</c:v>
                </c:pt>
                <c:pt idx="2654">
                  <c:v>4.9000000000000004</c:v>
                </c:pt>
                <c:pt idx="2655">
                  <c:v>4.9000000000000004</c:v>
                </c:pt>
                <c:pt idx="2656">
                  <c:v>4.9000000000000004</c:v>
                </c:pt>
                <c:pt idx="2657">
                  <c:v>4.9000000000000004</c:v>
                </c:pt>
                <c:pt idx="2658">
                  <c:v>4.9000000000000004</c:v>
                </c:pt>
                <c:pt idx="2659">
                  <c:v>4.9000000000000004</c:v>
                </c:pt>
                <c:pt idx="2660">
                  <c:v>4.9000000000000004</c:v>
                </c:pt>
                <c:pt idx="2661">
                  <c:v>4.9000000000000004</c:v>
                </c:pt>
                <c:pt idx="2662">
                  <c:v>4.9000000000000004</c:v>
                </c:pt>
                <c:pt idx="2663">
                  <c:v>4.9000000000000004</c:v>
                </c:pt>
                <c:pt idx="2664">
                  <c:v>4.9000000000000004</c:v>
                </c:pt>
                <c:pt idx="2665">
                  <c:v>4.9000000000000004</c:v>
                </c:pt>
                <c:pt idx="2666">
                  <c:v>4.9000000000000004</c:v>
                </c:pt>
                <c:pt idx="2667">
                  <c:v>4.9000000000000004</c:v>
                </c:pt>
                <c:pt idx="2668">
                  <c:v>4.9000000000000004</c:v>
                </c:pt>
                <c:pt idx="2669">
                  <c:v>4.9000000000000004</c:v>
                </c:pt>
                <c:pt idx="2670">
                  <c:v>4.9000000000000004</c:v>
                </c:pt>
                <c:pt idx="2671">
                  <c:v>4.9000000000000004</c:v>
                </c:pt>
                <c:pt idx="2672">
                  <c:v>4.9000000000000004</c:v>
                </c:pt>
                <c:pt idx="2673">
                  <c:v>4.9000000000000004</c:v>
                </c:pt>
                <c:pt idx="2674">
                  <c:v>4.9000000000000004</c:v>
                </c:pt>
                <c:pt idx="2675">
                  <c:v>4.9000000000000004</c:v>
                </c:pt>
                <c:pt idx="2676">
                  <c:v>4.9000000000000004</c:v>
                </c:pt>
                <c:pt idx="2677">
                  <c:v>4.9000000000000004</c:v>
                </c:pt>
                <c:pt idx="2678">
                  <c:v>4.9000000000000004</c:v>
                </c:pt>
                <c:pt idx="2679">
                  <c:v>4.9000000000000004</c:v>
                </c:pt>
                <c:pt idx="2680">
                  <c:v>4.9000000000000004</c:v>
                </c:pt>
                <c:pt idx="2681">
                  <c:v>4.9000000000000004</c:v>
                </c:pt>
                <c:pt idx="2682">
                  <c:v>4.9000000000000004</c:v>
                </c:pt>
                <c:pt idx="2683">
                  <c:v>4.9000000000000004</c:v>
                </c:pt>
                <c:pt idx="2684">
                  <c:v>4.9000000000000004</c:v>
                </c:pt>
                <c:pt idx="2685">
                  <c:v>4.9000000000000004</c:v>
                </c:pt>
                <c:pt idx="2686">
                  <c:v>4.9000000000000004</c:v>
                </c:pt>
                <c:pt idx="2687">
                  <c:v>4.9000000000000004</c:v>
                </c:pt>
                <c:pt idx="2688">
                  <c:v>4.9000000000000004</c:v>
                </c:pt>
                <c:pt idx="2689">
                  <c:v>4.9000000000000004</c:v>
                </c:pt>
                <c:pt idx="2690">
                  <c:v>4.9000000000000004</c:v>
                </c:pt>
                <c:pt idx="2691">
                  <c:v>4.9000000000000004</c:v>
                </c:pt>
                <c:pt idx="2692">
                  <c:v>4.9000000000000004</c:v>
                </c:pt>
                <c:pt idx="2693">
                  <c:v>4.9000000000000004</c:v>
                </c:pt>
                <c:pt idx="2694">
                  <c:v>4.9000000000000004</c:v>
                </c:pt>
                <c:pt idx="2695">
                  <c:v>4.9000000000000004</c:v>
                </c:pt>
                <c:pt idx="2696">
                  <c:v>4.9000000000000004</c:v>
                </c:pt>
                <c:pt idx="2697">
                  <c:v>4.9000000000000004</c:v>
                </c:pt>
                <c:pt idx="2698">
                  <c:v>4.9000000000000004</c:v>
                </c:pt>
                <c:pt idx="2699">
                  <c:v>4.9000000000000004</c:v>
                </c:pt>
                <c:pt idx="2700">
                  <c:v>4.9000000000000004</c:v>
                </c:pt>
                <c:pt idx="2701">
                  <c:v>4.9000000000000004</c:v>
                </c:pt>
                <c:pt idx="2702">
                  <c:v>4.9000000000000004</c:v>
                </c:pt>
                <c:pt idx="2703">
                  <c:v>4.9000000000000004</c:v>
                </c:pt>
                <c:pt idx="2704">
                  <c:v>4.9000000000000004</c:v>
                </c:pt>
                <c:pt idx="2705">
                  <c:v>4.9000000000000004</c:v>
                </c:pt>
                <c:pt idx="2706">
                  <c:v>4.9000000000000004</c:v>
                </c:pt>
                <c:pt idx="2707">
                  <c:v>4.9000000000000004</c:v>
                </c:pt>
                <c:pt idx="2708">
                  <c:v>4.9000000000000004</c:v>
                </c:pt>
                <c:pt idx="2709">
                  <c:v>4.9000000000000004</c:v>
                </c:pt>
                <c:pt idx="2710">
                  <c:v>4.9000000000000004</c:v>
                </c:pt>
                <c:pt idx="2711">
                  <c:v>4.9000000000000004</c:v>
                </c:pt>
                <c:pt idx="2712">
                  <c:v>4.9000000000000004</c:v>
                </c:pt>
                <c:pt idx="2713">
                  <c:v>4.9000000000000004</c:v>
                </c:pt>
                <c:pt idx="2714">
                  <c:v>4.9000000000000004</c:v>
                </c:pt>
                <c:pt idx="2715">
                  <c:v>4.9000000000000004</c:v>
                </c:pt>
                <c:pt idx="2716">
                  <c:v>4.9000000000000004</c:v>
                </c:pt>
                <c:pt idx="2717">
                  <c:v>4.9000000000000004</c:v>
                </c:pt>
                <c:pt idx="2718">
                  <c:v>4.9000000000000004</c:v>
                </c:pt>
                <c:pt idx="2719">
                  <c:v>4.9000000000000004</c:v>
                </c:pt>
                <c:pt idx="2720">
                  <c:v>4.9000000000000004</c:v>
                </c:pt>
                <c:pt idx="2721">
                  <c:v>4.9000000000000004</c:v>
                </c:pt>
                <c:pt idx="2722">
                  <c:v>4.9000000000000004</c:v>
                </c:pt>
                <c:pt idx="2723">
                  <c:v>4.9000000000000004</c:v>
                </c:pt>
                <c:pt idx="2724">
                  <c:v>4.9000000000000004</c:v>
                </c:pt>
                <c:pt idx="2725">
                  <c:v>4.9000000000000004</c:v>
                </c:pt>
                <c:pt idx="2726">
                  <c:v>4.9000000000000004</c:v>
                </c:pt>
                <c:pt idx="2727">
                  <c:v>4.9000000000000004</c:v>
                </c:pt>
                <c:pt idx="2728">
                  <c:v>4.9000000000000004</c:v>
                </c:pt>
                <c:pt idx="2729">
                  <c:v>4.9000000000000004</c:v>
                </c:pt>
                <c:pt idx="2730">
                  <c:v>4.9000000000000004</c:v>
                </c:pt>
                <c:pt idx="2731">
                  <c:v>4.9000000000000004</c:v>
                </c:pt>
                <c:pt idx="2732">
                  <c:v>4.9000000000000004</c:v>
                </c:pt>
                <c:pt idx="2733">
                  <c:v>4.9000000000000004</c:v>
                </c:pt>
                <c:pt idx="2734">
                  <c:v>4.9000000000000004</c:v>
                </c:pt>
                <c:pt idx="2735">
                  <c:v>4.9000000000000004</c:v>
                </c:pt>
                <c:pt idx="2736">
                  <c:v>4.9000000000000004</c:v>
                </c:pt>
                <c:pt idx="2737">
                  <c:v>4.9000000000000004</c:v>
                </c:pt>
                <c:pt idx="2738">
                  <c:v>4.9000000000000004</c:v>
                </c:pt>
                <c:pt idx="2739">
                  <c:v>4.9000000000000004</c:v>
                </c:pt>
                <c:pt idx="2740">
                  <c:v>4.9000000000000004</c:v>
                </c:pt>
                <c:pt idx="2741">
                  <c:v>4.9000000000000004</c:v>
                </c:pt>
                <c:pt idx="2742">
                  <c:v>4.9000000000000004</c:v>
                </c:pt>
                <c:pt idx="2743">
                  <c:v>4.9000000000000004</c:v>
                </c:pt>
                <c:pt idx="2744">
                  <c:v>4.9000000000000004</c:v>
                </c:pt>
                <c:pt idx="2745">
                  <c:v>4.9000000000000004</c:v>
                </c:pt>
                <c:pt idx="2746">
                  <c:v>4.9000000000000004</c:v>
                </c:pt>
                <c:pt idx="2747">
                  <c:v>4.9000000000000004</c:v>
                </c:pt>
                <c:pt idx="2748">
                  <c:v>4.9000000000000004</c:v>
                </c:pt>
                <c:pt idx="2749">
                  <c:v>4.9000000000000004</c:v>
                </c:pt>
                <c:pt idx="2750">
                  <c:v>4.9000000000000004</c:v>
                </c:pt>
                <c:pt idx="2751">
                  <c:v>4.9000000000000004</c:v>
                </c:pt>
                <c:pt idx="2752">
                  <c:v>4.9000000000000004</c:v>
                </c:pt>
                <c:pt idx="2753">
                  <c:v>4.9000000000000004</c:v>
                </c:pt>
                <c:pt idx="2754">
                  <c:v>4.9000000000000004</c:v>
                </c:pt>
                <c:pt idx="2755">
                  <c:v>4.9000000000000004</c:v>
                </c:pt>
                <c:pt idx="2756">
                  <c:v>4.9000000000000004</c:v>
                </c:pt>
                <c:pt idx="2757">
                  <c:v>4.9000000000000004</c:v>
                </c:pt>
                <c:pt idx="2758">
                  <c:v>4.9000000000000004</c:v>
                </c:pt>
                <c:pt idx="2759">
                  <c:v>4.9000000000000004</c:v>
                </c:pt>
                <c:pt idx="2760">
                  <c:v>4.9000000000000004</c:v>
                </c:pt>
                <c:pt idx="2761">
                  <c:v>4.9000000000000004</c:v>
                </c:pt>
                <c:pt idx="2762">
                  <c:v>4.9000000000000004</c:v>
                </c:pt>
                <c:pt idx="2763">
                  <c:v>4.9000000000000004</c:v>
                </c:pt>
                <c:pt idx="2764">
                  <c:v>4.9000000000000004</c:v>
                </c:pt>
                <c:pt idx="2765">
                  <c:v>4.9000000000000004</c:v>
                </c:pt>
                <c:pt idx="2766">
                  <c:v>4.9000000000000004</c:v>
                </c:pt>
                <c:pt idx="2767">
                  <c:v>4.9000000000000004</c:v>
                </c:pt>
                <c:pt idx="2768">
                  <c:v>4.9000000000000004</c:v>
                </c:pt>
                <c:pt idx="2769">
                  <c:v>4.9000000000000004</c:v>
                </c:pt>
                <c:pt idx="2770">
                  <c:v>4.9000000000000004</c:v>
                </c:pt>
                <c:pt idx="2771">
                  <c:v>4.9000000000000004</c:v>
                </c:pt>
                <c:pt idx="2772">
                  <c:v>4.9000000000000004</c:v>
                </c:pt>
                <c:pt idx="2773">
                  <c:v>4.9000000000000004</c:v>
                </c:pt>
                <c:pt idx="2774">
                  <c:v>4.9000000000000004</c:v>
                </c:pt>
                <c:pt idx="2775">
                  <c:v>4.9000000000000004</c:v>
                </c:pt>
                <c:pt idx="2776">
                  <c:v>4.9000000000000004</c:v>
                </c:pt>
                <c:pt idx="2777">
                  <c:v>4.9000000000000004</c:v>
                </c:pt>
                <c:pt idx="2778">
                  <c:v>4.9000000000000004</c:v>
                </c:pt>
                <c:pt idx="2779">
                  <c:v>4.9000000000000004</c:v>
                </c:pt>
                <c:pt idx="2780">
                  <c:v>4.9000000000000004</c:v>
                </c:pt>
                <c:pt idx="2781">
                  <c:v>4.9000000000000004</c:v>
                </c:pt>
                <c:pt idx="2782">
                  <c:v>4.9000000000000004</c:v>
                </c:pt>
                <c:pt idx="2783">
                  <c:v>4.9000000000000004</c:v>
                </c:pt>
                <c:pt idx="2784">
                  <c:v>4.9000000000000004</c:v>
                </c:pt>
                <c:pt idx="2785">
                  <c:v>4.9000000000000004</c:v>
                </c:pt>
                <c:pt idx="2786">
                  <c:v>4.9000000000000004</c:v>
                </c:pt>
                <c:pt idx="2787">
                  <c:v>4.9000000000000004</c:v>
                </c:pt>
                <c:pt idx="2788">
                  <c:v>4.9000000000000004</c:v>
                </c:pt>
                <c:pt idx="2789">
                  <c:v>4.9000000000000004</c:v>
                </c:pt>
                <c:pt idx="2790">
                  <c:v>4.9000000000000004</c:v>
                </c:pt>
                <c:pt idx="2791">
                  <c:v>4.9000000000000004</c:v>
                </c:pt>
                <c:pt idx="2792">
                  <c:v>4.9000000000000004</c:v>
                </c:pt>
                <c:pt idx="2793">
                  <c:v>4.9000000000000004</c:v>
                </c:pt>
                <c:pt idx="2794">
                  <c:v>4.9000000000000004</c:v>
                </c:pt>
                <c:pt idx="2795">
                  <c:v>4.9000000000000004</c:v>
                </c:pt>
                <c:pt idx="2796">
                  <c:v>4.9000000000000004</c:v>
                </c:pt>
                <c:pt idx="2797">
                  <c:v>4.9000000000000004</c:v>
                </c:pt>
                <c:pt idx="2798">
                  <c:v>4.9000000000000004</c:v>
                </c:pt>
                <c:pt idx="2799">
                  <c:v>4.9000000000000004</c:v>
                </c:pt>
                <c:pt idx="2800">
                  <c:v>4.9000000000000004</c:v>
                </c:pt>
                <c:pt idx="2801">
                  <c:v>4.9000000000000004</c:v>
                </c:pt>
                <c:pt idx="2802">
                  <c:v>4.9000000000000004</c:v>
                </c:pt>
                <c:pt idx="2803">
                  <c:v>4.9000000000000004</c:v>
                </c:pt>
                <c:pt idx="2804">
                  <c:v>4.9000000000000004</c:v>
                </c:pt>
                <c:pt idx="2805">
                  <c:v>4.9000000000000004</c:v>
                </c:pt>
                <c:pt idx="2806">
                  <c:v>4.9000000000000004</c:v>
                </c:pt>
                <c:pt idx="2807">
                  <c:v>4.9000000000000004</c:v>
                </c:pt>
                <c:pt idx="2808">
                  <c:v>4.9000000000000004</c:v>
                </c:pt>
                <c:pt idx="2809">
                  <c:v>4.9000000000000004</c:v>
                </c:pt>
                <c:pt idx="2810">
                  <c:v>4.9000000000000004</c:v>
                </c:pt>
                <c:pt idx="2811">
                  <c:v>4.9000000000000004</c:v>
                </c:pt>
                <c:pt idx="2812">
                  <c:v>4.9000000000000004</c:v>
                </c:pt>
                <c:pt idx="2813">
                  <c:v>4.9000000000000004</c:v>
                </c:pt>
                <c:pt idx="2814">
                  <c:v>4.9000000000000004</c:v>
                </c:pt>
                <c:pt idx="2815">
                  <c:v>4.9000000000000004</c:v>
                </c:pt>
                <c:pt idx="2816">
                  <c:v>4.9000000000000004</c:v>
                </c:pt>
                <c:pt idx="2817">
                  <c:v>4.9000000000000004</c:v>
                </c:pt>
                <c:pt idx="2818">
                  <c:v>4.9000000000000004</c:v>
                </c:pt>
                <c:pt idx="2819">
                  <c:v>4.9000000000000004</c:v>
                </c:pt>
                <c:pt idx="2820">
                  <c:v>4.9000000000000004</c:v>
                </c:pt>
                <c:pt idx="2821">
                  <c:v>4.9000000000000004</c:v>
                </c:pt>
                <c:pt idx="2822">
                  <c:v>4.9000000000000004</c:v>
                </c:pt>
                <c:pt idx="2823">
                  <c:v>4.9000000000000004</c:v>
                </c:pt>
                <c:pt idx="2824">
                  <c:v>4.9000000000000004</c:v>
                </c:pt>
                <c:pt idx="2825">
                  <c:v>4.9000000000000004</c:v>
                </c:pt>
                <c:pt idx="2826">
                  <c:v>4.9000000000000004</c:v>
                </c:pt>
                <c:pt idx="2827">
                  <c:v>4.9000000000000004</c:v>
                </c:pt>
                <c:pt idx="2828">
                  <c:v>4.9000000000000004</c:v>
                </c:pt>
                <c:pt idx="2829">
                  <c:v>4.9000000000000004</c:v>
                </c:pt>
                <c:pt idx="2830">
                  <c:v>4.9000000000000004</c:v>
                </c:pt>
                <c:pt idx="2831">
                  <c:v>4.9000000000000004</c:v>
                </c:pt>
                <c:pt idx="2832">
                  <c:v>4.9000000000000004</c:v>
                </c:pt>
                <c:pt idx="2833">
                  <c:v>4.9000000000000004</c:v>
                </c:pt>
                <c:pt idx="2834">
                  <c:v>4.9000000000000004</c:v>
                </c:pt>
                <c:pt idx="2835">
                  <c:v>4.9000000000000004</c:v>
                </c:pt>
                <c:pt idx="2836">
                  <c:v>4.9000000000000004</c:v>
                </c:pt>
                <c:pt idx="2837">
                  <c:v>4.9000000000000004</c:v>
                </c:pt>
                <c:pt idx="2838">
                  <c:v>4.9000000000000004</c:v>
                </c:pt>
                <c:pt idx="2839">
                  <c:v>4.9000000000000004</c:v>
                </c:pt>
                <c:pt idx="2840">
                  <c:v>4.9000000000000004</c:v>
                </c:pt>
                <c:pt idx="2841">
                  <c:v>4.9000000000000004</c:v>
                </c:pt>
                <c:pt idx="2842">
                  <c:v>4.9000000000000004</c:v>
                </c:pt>
                <c:pt idx="2843">
                  <c:v>4.9000000000000004</c:v>
                </c:pt>
                <c:pt idx="2844">
                  <c:v>4.9000000000000004</c:v>
                </c:pt>
                <c:pt idx="2845">
                  <c:v>4.9000000000000004</c:v>
                </c:pt>
                <c:pt idx="2846">
                  <c:v>4.9000000000000004</c:v>
                </c:pt>
                <c:pt idx="2847">
                  <c:v>4.9000000000000004</c:v>
                </c:pt>
                <c:pt idx="2848">
                  <c:v>4.9000000000000004</c:v>
                </c:pt>
                <c:pt idx="2849">
                  <c:v>4.9000000000000004</c:v>
                </c:pt>
                <c:pt idx="2850">
                  <c:v>4.9000000000000004</c:v>
                </c:pt>
                <c:pt idx="2851">
                  <c:v>4.9000000000000004</c:v>
                </c:pt>
                <c:pt idx="2852">
                  <c:v>4.9000000000000004</c:v>
                </c:pt>
                <c:pt idx="2853">
                  <c:v>4.9000000000000004</c:v>
                </c:pt>
                <c:pt idx="2854">
                  <c:v>4.9000000000000004</c:v>
                </c:pt>
                <c:pt idx="2855">
                  <c:v>4.9000000000000004</c:v>
                </c:pt>
                <c:pt idx="2856">
                  <c:v>4.9000000000000004</c:v>
                </c:pt>
                <c:pt idx="2857">
                  <c:v>4.9000000000000004</c:v>
                </c:pt>
                <c:pt idx="2858">
                  <c:v>4.9000000000000004</c:v>
                </c:pt>
                <c:pt idx="2859">
                  <c:v>4.9000000000000004</c:v>
                </c:pt>
                <c:pt idx="2860">
                  <c:v>4.9000000000000004</c:v>
                </c:pt>
                <c:pt idx="2861">
                  <c:v>4.9000000000000004</c:v>
                </c:pt>
                <c:pt idx="2862">
                  <c:v>4.9000000000000004</c:v>
                </c:pt>
                <c:pt idx="2863">
                  <c:v>4.9000000000000004</c:v>
                </c:pt>
                <c:pt idx="2864">
                  <c:v>4.9000000000000004</c:v>
                </c:pt>
                <c:pt idx="2865">
                  <c:v>4.9000000000000004</c:v>
                </c:pt>
                <c:pt idx="2866">
                  <c:v>4.9000000000000004</c:v>
                </c:pt>
                <c:pt idx="2867">
                  <c:v>4.9000000000000004</c:v>
                </c:pt>
                <c:pt idx="2868">
                  <c:v>4.9000000000000004</c:v>
                </c:pt>
                <c:pt idx="2869">
                  <c:v>4.9000000000000004</c:v>
                </c:pt>
                <c:pt idx="2870">
                  <c:v>4.9000000000000004</c:v>
                </c:pt>
                <c:pt idx="2871">
                  <c:v>4.9000000000000004</c:v>
                </c:pt>
                <c:pt idx="2872">
                  <c:v>4.9000000000000004</c:v>
                </c:pt>
                <c:pt idx="2873">
                  <c:v>4.9000000000000004</c:v>
                </c:pt>
                <c:pt idx="2874">
                  <c:v>4.9000000000000004</c:v>
                </c:pt>
                <c:pt idx="2875">
                  <c:v>4.9000000000000004</c:v>
                </c:pt>
                <c:pt idx="2876">
                  <c:v>4.9000000000000004</c:v>
                </c:pt>
                <c:pt idx="2877">
                  <c:v>4.9000000000000004</c:v>
                </c:pt>
                <c:pt idx="2878">
                  <c:v>4.9000000000000004</c:v>
                </c:pt>
                <c:pt idx="2879">
                  <c:v>4.9000000000000004</c:v>
                </c:pt>
                <c:pt idx="2880">
                  <c:v>4.9000000000000004</c:v>
                </c:pt>
                <c:pt idx="2881">
                  <c:v>4.9000000000000004</c:v>
                </c:pt>
                <c:pt idx="2882">
                  <c:v>4.9000000000000004</c:v>
                </c:pt>
                <c:pt idx="2883">
                  <c:v>4.9000000000000004</c:v>
                </c:pt>
                <c:pt idx="2884">
                  <c:v>4.9000000000000004</c:v>
                </c:pt>
                <c:pt idx="2885">
                  <c:v>4.9000000000000004</c:v>
                </c:pt>
                <c:pt idx="2886">
                  <c:v>4.9000000000000004</c:v>
                </c:pt>
                <c:pt idx="2887">
                  <c:v>4.9000000000000004</c:v>
                </c:pt>
                <c:pt idx="2888">
                  <c:v>4.9000000000000004</c:v>
                </c:pt>
                <c:pt idx="2889">
                  <c:v>4.9000000000000004</c:v>
                </c:pt>
                <c:pt idx="2890">
                  <c:v>4.9000000000000004</c:v>
                </c:pt>
                <c:pt idx="2891">
                  <c:v>4.9000000000000004</c:v>
                </c:pt>
                <c:pt idx="2892">
                  <c:v>4.9000000000000004</c:v>
                </c:pt>
                <c:pt idx="2893">
                  <c:v>4.9000000000000004</c:v>
                </c:pt>
                <c:pt idx="2894">
                  <c:v>4.9000000000000004</c:v>
                </c:pt>
                <c:pt idx="2895">
                  <c:v>4.9000000000000004</c:v>
                </c:pt>
                <c:pt idx="2896">
                  <c:v>4.9000000000000004</c:v>
                </c:pt>
                <c:pt idx="2897">
                  <c:v>4.9000000000000004</c:v>
                </c:pt>
                <c:pt idx="2898">
                  <c:v>4.9000000000000004</c:v>
                </c:pt>
                <c:pt idx="2899">
                  <c:v>4.9000000000000004</c:v>
                </c:pt>
                <c:pt idx="2900">
                  <c:v>4.9000000000000004</c:v>
                </c:pt>
                <c:pt idx="2901">
                  <c:v>4.9000000000000004</c:v>
                </c:pt>
                <c:pt idx="2902">
                  <c:v>4.9000000000000004</c:v>
                </c:pt>
                <c:pt idx="2903">
                  <c:v>4.9000000000000004</c:v>
                </c:pt>
                <c:pt idx="2904">
                  <c:v>4.9000000000000004</c:v>
                </c:pt>
                <c:pt idx="2905">
                  <c:v>4.9000000000000004</c:v>
                </c:pt>
                <c:pt idx="2906">
                  <c:v>4.9000000000000004</c:v>
                </c:pt>
                <c:pt idx="2907">
                  <c:v>4.9000000000000004</c:v>
                </c:pt>
                <c:pt idx="2908">
                  <c:v>4.9000000000000004</c:v>
                </c:pt>
                <c:pt idx="2909">
                  <c:v>4.9000000000000004</c:v>
                </c:pt>
                <c:pt idx="2910">
                  <c:v>4.9000000000000004</c:v>
                </c:pt>
                <c:pt idx="2911">
                  <c:v>4.9000000000000004</c:v>
                </c:pt>
                <c:pt idx="2912">
                  <c:v>4.9000000000000004</c:v>
                </c:pt>
                <c:pt idx="2913">
                  <c:v>4.9000000000000004</c:v>
                </c:pt>
                <c:pt idx="2914">
                  <c:v>4.9000000000000004</c:v>
                </c:pt>
                <c:pt idx="2915">
                  <c:v>4.9000000000000004</c:v>
                </c:pt>
                <c:pt idx="2916">
                  <c:v>4.9000000000000004</c:v>
                </c:pt>
                <c:pt idx="2917">
                  <c:v>4.9000000000000004</c:v>
                </c:pt>
                <c:pt idx="2918">
                  <c:v>4.9000000000000004</c:v>
                </c:pt>
                <c:pt idx="2919">
                  <c:v>4.9000000000000004</c:v>
                </c:pt>
                <c:pt idx="2920">
                  <c:v>4.9000000000000004</c:v>
                </c:pt>
                <c:pt idx="2921">
                  <c:v>4.9000000000000004</c:v>
                </c:pt>
                <c:pt idx="2922">
                  <c:v>4.9000000000000004</c:v>
                </c:pt>
                <c:pt idx="2923">
                  <c:v>4.9000000000000004</c:v>
                </c:pt>
                <c:pt idx="2924">
                  <c:v>4.9000000000000004</c:v>
                </c:pt>
                <c:pt idx="2925">
                  <c:v>4.9000000000000004</c:v>
                </c:pt>
                <c:pt idx="2926">
                  <c:v>4.9000000000000004</c:v>
                </c:pt>
                <c:pt idx="2927">
                  <c:v>4.9000000000000004</c:v>
                </c:pt>
                <c:pt idx="2928">
                  <c:v>4.9000000000000004</c:v>
                </c:pt>
                <c:pt idx="2929">
                  <c:v>4.9000000000000004</c:v>
                </c:pt>
                <c:pt idx="2930">
                  <c:v>4.9000000000000004</c:v>
                </c:pt>
                <c:pt idx="2931">
                  <c:v>4.9000000000000004</c:v>
                </c:pt>
                <c:pt idx="2932">
                  <c:v>4.9000000000000004</c:v>
                </c:pt>
                <c:pt idx="2933">
                  <c:v>4.9000000000000004</c:v>
                </c:pt>
                <c:pt idx="2934">
                  <c:v>4.9000000000000004</c:v>
                </c:pt>
                <c:pt idx="2935">
                  <c:v>4.9000000000000004</c:v>
                </c:pt>
                <c:pt idx="2936">
                  <c:v>4.9000000000000004</c:v>
                </c:pt>
                <c:pt idx="2937">
                  <c:v>4.9000000000000004</c:v>
                </c:pt>
                <c:pt idx="2938">
                  <c:v>4.9000000000000004</c:v>
                </c:pt>
                <c:pt idx="2939">
                  <c:v>4.9000000000000004</c:v>
                </c:pt>
                <c:pt idx="2940">
                  <c:v>4.9000000000000004</c:v>
                </c:pt>
                <c:pt idx="2941">
                  <c:v>4.9000000000000004</c:v>
                </c:pt>
                <c:pt idx="2942">
                  <c:v>4.9000000000000004</c:v>
                </c:pt>
                <c:pt idx="2943">
                  <c:v>4.9000000000000004</c:v>
                </c:pt>
                <c:pt idx="2944">
                  <c:v>4.9000000000000004</c:v>
                </c:pt>
                <c:pt idx="2945">
                  <c:v>4.9000000000000004</c:v>
                </c:pt>
                <c:pt idx="2946">
                  <c:v>4.9000000000000004</c:v>
                </c:pt>
                <c:pt idx="2947">
                  <c:v>4.9000000000000004</c:v>
                </c:pt>
                <c:pt idx="2948">
                  <c:v>4.9000000000000004</c:v>
                </c:pt>
                <c:pt idx="2949">
                  <c:v>4.9000000000000004</c:v>
                </c:pt>
                <c:pt idx="2950">
                  <c:v>4.9000000000000004</c:v>
                </c:pt>
                <c:pt idx="2951">
                  <c:v>4.9000000000000004</c:v>
                </c:pt>
                <c:pt idx="2952">
                  <c:v>4.9000000000000004</c:v>
                </c:pt>
                <c:pt idx="2953">
                  <c:v>4.9000000000000004</c:v>
                </c:pt>
                <c:pt idx="2954">
                  <c:v>4.9000000000000004</c:v>
                </c:pt>
                <c:pt idx="2955">
                  <c:v>4.9000000000000004</c:v>
                </c:pt>
                <c:pt idx="2956">
                  <c:v>4.9000000000000004</c:v>
                </c:pt>
                <c:pt idx="2957">
                  <c:v>4.9000000000000004</c:v>
                </c:pt>
                <c:pt idx="2958">
                  <c:v>4.9000000000000004</c:v>
                </c:pt>
                <c:pt idx="2959">
                  <c:v>4.9000000000000004</c:v>
                </c:pt>
                <c:pt idx="2960">
                  <c:v>4.9000000000000004</c:v>
                </c:pt>
                <c:pt idx="2961">
                  <c:v>4.9000000000000004</c:v>
                </c:pt>
                <c:pt idx="2962">
                  <c:v>4.9000000000000004</c:v>
                </c:pt>
                <c:pt idx="2963">
                  <c:v>4.9000000000000004</c:v>
                </c:pt>
                <c:pt idx="2964">
                  <c:v>4.9000000000000004</c:v>
                </c:pt>
                <c:pt idx="2965">
                  <c:v>4.9000000000000004</c:v>
                </c:pt>
                <c:pt idx="2966">
                  <c:v>4.9000000000000004</c:v>
                </c:pt>
                <c:pt idx="2967">
                  <c:v>4.9000000000000004</c:v>
                </c:pt>
                <c:pt idx="2968">
                  <c:v>4.9000000000000004</c:v>
                </c:pt>
                <c:pt idx="2969">
                  <c:v>4.9000000000000004</c:v>
                </c:pt>
                <c:pt idx="2970">
                  <c:v>4.9000000000000004</c:v>
                </c:pt>
                <c:pt idx="2971">
                  <c:v>4.9000000000000004</c:v>
                </c:pt>
                <c:pt idx="2972">
                  <c:v>4.9000000000000004</c:v>
                </c:pt>
                <c:pt idx="2973">
                  <c:v>4.9000000000000004</c:v>
                </c:pt>
                <c:pt idx="2974">
                  <c:v>4.9000000000000004</c:v>
                </c:pt>
                <c:pt idx="2975">
                  <c:v>4.9000000000000004</c:v>
                </c:pt>
                <c:pt idx="2976">
                  <c:v>4.9000000000000004</c:v>
                </c:pt>
                <c:pt idx="2977">
                  <c:v>4.9000000000000004</c:v>
                </c:pt>
                <c:pt idx="2978">
                  <c:v>4.9000000000000004</c:v>
                </c:pt>
                <c:pt idx="2979">
                  <c:v>4.9000000000000004</c:v>
                </c:pt>
                <c:pt idx="2980">
                  <c:v>4.9000000000000004</c:v>
                </c:pt>
                <c:pt idx="2981">
                  <c:v>4.9000000000000004</c:v>
                </c:pt>
                <c:pt idx="2982">
                  <c:v>4.9000000000000004</c:v>
                </c:pt>
                <c:pt idx="2983">
                  <c:v>4.9000000000000004</c:v>
                </c:pt>
                <c:pt idx="2984">
                  <c:v>4.9000000000000004</c:v>
                </c:pt>
                <c:pt idx="2985">
                  <c:v>4.9000000000000004</c:v>
                </c:pt>
                <c:pt idx="2986">
                  <c:v>4.9000000000000004</c:v>
                </c:pt>
                <c:pt idx="2987">
                  <c:v>4.9000000000000004</c:v>
                </c:pt>
                <c:pt idx="2988">
                  <c:v>4.9000000000000004</c:v>
                </c:pt>
                <c:pt idx="2989">
                  <c:v>4.9000000000000004</c:v>
                </c:pt>
                <c:pt idx="2990">
                  <c:v>4.9000000000000004</c:v>
                </c:pt>
                <c:pt idx="2991">
                  <c:v>4.9000000000000004</c:v>
                </c:pt>
                <c:pt idx="2992">
                  <c:v>4.9000000000000004</c:v>
                </c:pt>
                <c:pt idx="2993">
                  <c:v>4.9000000000000004</c:v>
                </c:pt>
                <c:pt idx="2994">
                  <c:v>4.9000000000000004</c:v>
                </c:pt>
                <c:pt idx="2995">
                  <c:v>4.9000000000000004</c:v>
                </c:pt>
                <c:pt idx="2996">
                  <c:v>4.9000000000000004</c:v>
                </c:pt>
                <c:pt idx="2997">
                  <c:v>4.9000000000000004</c:v>
                </c:pt>
                <c:pt idx="2998">
                  <c:v>4.9000000000000004</c:v>
                </c:pt>
                <c:pt idx="2999">
                  <c:v>4.9000000000000004</c:v>
                </c:pt>
                <c:pt idx="3000">
                  <c:v>4.9000000000000004</c:v>
                </c:pt>
              </c:numCache>
            </c:numRef>
          </c:val>
          <c:smooth val="0"/>
        </c:ser>
        <c:ser>
          <c:idx val="8"/>
          <c:order val="1"/>
          <c:tx>
            <c:strRef>
              <c:f>Feuil1!$C$2</c:f>
              <c:strCache>
                <c:ptCount val="1"/>
                <c:pt idx="0">
                  <c:v>Courbe Pause méridienne</c:v>
                </c:pt>
              </c:strCache>
            </c:strRef>
          </c:tx>
          <c:spPr>
            <a:ln>
              <a:solidFill>
                <a:schemeClr val="bg1">
                  <a:lumMod val="65000"/>
                </a:schemeClr>
              </a:solidFill>
              <a:prstDash val="sysDot"/>
            </a:ln>
          </c:spPr>
          <c:marker>
            <c:symbol val="none"/>
          </c:marker>
          <c:cat>
            <c:numRef>
              <c:f>Feuil1!$A$3:$A$3003</c:f>
              <c:numCache>
                <c:formatCode>General</c:formatCode>
                <c:ptCount val="300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pt idx="62">
                  <c:v>62</c:v>
                </c:pt>
                <c:pt idx="63">
                  <c:v>63</c:v>
                </c:pt>
                <c:pt idx="64">
                  <c:v>64</c:v>
                </c:pt>
                <c:pt idx="65">
                  <c:v>65</c:v>
                </c:pt>
                <c:pt idx="66">
                  <c:v>66</c:v>
                </c:pt>
                <c:pt idx="67">
                  <c:v>67</c:v>
                </c:pt>
                <c:pt idx="68">
                  <c:v>68</c:v>
                </c:pt>
                <c:pt idx="69">
                  <c:v>69</c:v>
                </c:pt>
                <c:pt idx="70">
                  <c:v>70</c:v>
                </c:pt>
                <c:pt idx="71">
                  <c:v>71</c:v>
                </c:pt>
                <c:pt idx="72">
                  <c:v>72</c:v>
                </c:pt>
                <c:pt idx="73">
                  <c:v>73</c:v>
                </c:pt>
                <c:pt idx="74">
                  <c:v>74</c:v>
                </c:pt>
                <c:pt idx="75">
                  <c:v>75</c:v>
                </c:pt>
                <c:pt idx="76">
                  <c:v>76</c:v>
                </c:pt>
                <c:pt idx="77">
                  <c:v>77</c:v>
                </c:pt>
                <c:pt idx="78">
                  <c:v>78</c:v>
                </c:pt>
                <c:pt idx="79">
                  <c:v>79</c:v>
                </c:pt>
                <c:pt idx="80">
                  <c:v>80</c:v>
                </c:pt>
                <c:pt idx="81">
                  <c:v>81</c:v>
                </c:pt>
                <c:pt idx="82">
                  <c:v>82</c:v>
                </c:pt>
                <c:pt idx="83">
                  <c:v>83</c:v>
                </c:pt>
                <c:pt idx="84">
                  <c:v>84</c:v>
                </c:pt>
                <c:pt idx="85">
                  <c:v>85</c:v>
                </c:pt>
                <c:pt idx="86">
                  <c:v>86</c:v>
                </c:pt>
                <c:pt idx="87">
                  <c:v>87</c:v>
                </c:pt>
                <c:pt idx="88">
                  <c:v>88</c:v>
                </c:pt>
                <c:pt idx="89">
                  <c:v>89</c:v>
                </c:pt>
                <c:pt idx="90">
                  <c:v>90</c:v>
                </c:pt>
                <c:pt idx="91">
                  <c:v>91</c:v>
                </c:pt>
                <c:pt idx="92">
                  <c:v>92</c:v>
                </c:pt>
                <c:pt idx="93">
                  <c:v>93</c:v>
                </c:pt>
                <c:pt idx="94">
                  <c:v>94</c:v>
                </c:pt>
                <c:pt idx="95">
                  <c:v>95</c:v>
                </c:pt>
                <c:pt idx="96">
                  <c:v>96</c:v>
                </c:pt>
                <c:pt idx="97">
                  <c:v>97</c:v>
                </c:pt>
                <c:pt idx="98">
                  <c:v>98</c:v>
                </c:pt>
                <c:pt idx="99">
                  <c:v>99</c:v>
                </c:pt>
                <c:pt idx="100">
                  <c:v>100</c:v>
                </c:pt>
                <c:pt idx="101">
                  <c:v>101</c:v>
                </c:pt>
                <c:pt idx="102">
                  <c:v>102</c:v>
                </c:pt>
                <c:pt idx="103">
                  <c:v>103</c:v>
                </c:pt>
                <c:pt idx="104">
                  <c:v>104</c:v>
                </c:pt>
                <c:pt idx="105">
                  <c:v>105</c:v>
                </c:pt>
                <c:pt idx="106">
                  <c:v>106</c:v>
                </c:pt>
                <c:pt idx="107">
                  <c:v>107</c:v>
                </c:pt>
                <c:pt idx="108">
                  <c:v>108</c:v>
                </c:pt>
                <c:pt idx="109">
                  <c:v>109</c:v>
                </c:pt>
                <c:pt idx="110">
                  <c:v>110</c:v>
                </c:pt>
                <c:pt idx="111">
                  <c:v>111</c:v>
                </c:pt>
                <c:pt idx="112">
                  <c:v>112</c:v>
                </c:pt>
                <c:pt idx="113">
                  <c:v>113</c:v>
                </c:pt>
                <c:pt idx="114">
                  <c:v>114</c:v>
                </c:pt>
                <c:pt idx="115">
                  <c:v>115</c:v>
                </c:pt>
                <c:pt idx="116">
                  <c:v>116</c:v>
                </c:pt>
                <c:pt idx="117">
                  <c:v>117</c:v>
                </c:pt>
                <c:pt idx="118">
                  <c:v>118</c:v>
                </c:pt>
                <c:pt idx="119">
                  <c:v>119</c:v>
                </c:pt>
                <c:pt idx="120">
                  <c:v>120</c:v>
                </c:pt>
                <c:pt idx="121">
                  <c:v>121</c:v>
                </c:pt>
                <c:pt idx="122">
                  <c:v>122</c:v>
                </c:pt>
                <c:pt idx="123">
                  <c:v>123</c:v>
                </c:pt>
                <c:pt idx="124">
                  <c:v>124</c:v>
                </c:pt>
                <c:pt idx="125">
                  <c:v>125</c:v>
                </c:pt>
                <c:pt idx="126">
                  <c:v>126</c:v>
                </c:pt>
                <c:pt idx="127">
                  <c:v>127</c:v>
                </c:pt>
                <c:pt idx="128">
                  <c:v>128</c:v>
                </c:pt>
                <c:pt idx="129">
                  <c:v>129</c:v>
                </c:pt>
                <c:pt idx="130">
                  <c:v>130</c:v>
                </c:pt>
                <c:pt idx="131">
                  <c:v>131</c:v>
                </c:pt>
                <c:pt idx="132">
                  <c:v>132</c:v>
                </c:pt>
                <c:pt idx="133">
                  <c:v>133</c:v>
                </c:pt>
                <c:pt idx="134">
                  <c:v>134</c:v>
                </c:pt>
                <c:pt idx="135">
                  <c:v>135</c:v>
                </c:pt>
                <c:pt idx="136">
                  <c:v>136</c:v>
                </c:pt>
                <c:pt idx="137">
                  <c:v>137</c:v>
                </c:pt>
                <c:pt idx="138">
                  <c:v>138</c:v>
                </c:pt>
                <c:pt idx="139">
                  <c:v>139</c:v>
                </c:pt>
                <c:pt idx="140">
                  <c:v>140</c:v>
                </c:pt>
                <c:pt idx="141">
                  <c:v>141</c:v>
                </c:pt>
                <c:pt idx="142">
                  <c:v>142</c:v>
                </c:pt>
                <c:pt idx="143">
                  <c:v>143</c:v>
                </c:pt>
                <c:pt idx="144">
                  <c:v>144</c:v>
                </c:pt>
                <c:pt idx="145">
                  <c:v>145</c:v>
                </c:pt>
                <c:pt idx="146">
                  <c:v>146</c:v>
                </c:pt>
                <c:pt idx="147">
                  <c:v>147</c:v>
                </c:pt>
                <c:pt idx="148">
                  <c:v>148</c:v>
                </c:pt>
                <c:pt idx="149">
                  <c:v>149</c:v>
                </c:pt>
                <c:pt idx="150">
                  <c:v>150</c:v>
                </c:pt>
                <c:pt idx="151">
                  <c:v>151</c:v>
                </c:pt>
                <c:pt idx="152">
                  <c:v>152</c:v>
                </c:pt>
                <c:pt idx="153">
                  <c:v>153</c:v>
                </c:pt>
                <c:pt idx="154">
                  <c:v>154</c:v>
                </c:pt>
                <c:pt idx="155">
                  <c:v>155</c:v>
                </c:pt>
                <c:pt idx="156">
                  <c:v>156</c:v>
                </c:pt>
                <c:pt idx="157">
                  <c:v>157</c:v>
                </c:pt>
                <c:pt idx="158">
                  <c:v>158</c:v>
                </c:pt>
                <c:pt idx="159">
                  <c:v>159</c:v>
                </c:pt>
                <c:pt idx="160">
                  <c:v>160</c:v>
                </c:pt>
                <c:pt idx="161">
                  <c:v>161</c:v>
                </c:pt>
                <c:pt idx="162">
                  <c:v>162</c:v>
                </c:pt>
                <c:pt idx="163">
                  <c:v>163</c:v>
                </c:pt>
                <c:pt idx="164">
                  <c:v>164</c:v>
                </c:pt>
                <c:pt idx="165">
                  <c:v>165</c:v>
                </c:pt>
                <c:pt idx="166">
                  <c:v>166</c:v>
                </c:pt>
                <c:pt idx="167">
                  <c:v>167</c:v>
                </c:pt>
                <c:pt idx="168">
                  <c:v>168</c:v>
                </c:pt>
                <c:pt idx="169">
                  <c:v>169</c:v>
                </c:pt>
                <c:pt idx="170">
                  <c:v>170</c:v>
                </c:pt>
                <c:pt idx="171">
                  <c:v>171</c:v>
                </c:pt>
                <c:pt idx="172">
                  <c:v>172</c:v>
                </c:pt>
                <c:pt idx="173">
                  <c:v>173</c:v>
                </c:pt>
                <c:pt idx="174">
                  <c:v>174</c:v>
                </c:pt>
                <c:pt idx="175">
                  <c:v>175</c:v>
                </c:pt>
                <c:pt idx="176">
                  <c:v>176</c:v>
                </c:pt>
                <c:pt idx="177">
                  <c:v>177</c:v>
                </c:pt>
                <c:pt idx="178">
                  <c:v>178</c:v>
                </c:pt>
                <c:pt idx="179">
                  <c:v>179</c:v>
                </c:pt>
                <c:pt idx="180">
                  <c:v>180</c:v>
                </c:pt>
                <c:pt idx="181">
                  <c:v>181</c:v>
                </c:pt>
                <c:pt idx="182">
                  <c:v>182</c:v>
                </c:pt>
                <c:pt idx="183">
                  <c:v>183</c:v>
                </c:pt>
                <c:pt idx="184">
                  <c:v>184</c:v>
                </c:pt>
                <c:pt idx="185">
                  <c:v>185</c:v>
                </c:pt>
                <c:pt idx="186">
                  <c:v>186</c:v>
                </c:pt>
                <c:pt idx="187">
                  <c:v>187</c:v>
                </c:pt>
                <c:pt idx="188">
                  <c:v>188</c:v>
                </c:pt>
                <c:pt idx="189">
                  <c:v>189</c:v>
                </c:pt>
                <c:pt idx="190">
                  <c:v>190</c:v>
                </c:pt>
                <c:pt idx="191">
                  <c:v>191</c:v>
                </c:pt>
                <c:pt idx="192">
                  <c:v>192</c:v>
                </c:pt>
                <c:pt idx="193">
                  <c:v>193</c:v>
                </c:pt>
                <c:pt idx="194">
                  <c:v>194</c:v>
                </c:pt>
                <c:pt idx="195">
                  <c:v>195</c:v>
                </c:pt>
                <c:pt idx="196">
                  <c:v>196</c:v>
                </c:pt>
                <c:pt idx="197">
                  <c:v>197</c:v>
                </c:pt>
                <c:pt idx="198">
                  <c:v>198</c:v>
                </c:pt>
                <c:pt idx="199">
                  <c:v>199</c:v>
                </c:pt>
                <c:pt idx="200">
                  <c:v>200</c:v>
                </c:pt>
                <c:pt idx="201">
                  <c:v>201</c:v>
                </c:pt>
                <c:pt idx="202">
                  <c:v>202</c:v>
                </c:pt>
                <c:pt idx="203">
                  <c:v>203</c:v>
                </c:pt>
                <c:pt idx="204">
                  <c:v>204</c:v>
                </c:pt>
                <c:pt idx="205">
                  <c:v>205</c:v>
                </c:pt>
                <c:pt idx="206">
                  <c:v>206</c:v>
                </c:pt>
                <c:pt idx="207">
                  <c:v>207</c:v>
                </c:pt>
                <c:pt idx="208">
                  <c:v>208</c:v>
                </c:pt>
                <c:pt idx="209">
                  <c:v>209</c:v>
                </c:pt>
                <c:pt idx="210">
                  <c:v>210</c:v>
                </c:pt>
                <c:pt idx="211">
                  <c:v>211</c:v>
                </c:pt>
                <c:pt idx="212">
                  <c:v>212</c:v>
                </c:pt>
                <c:pt idx="213">
                  <c:v>213</c:v>
                </c:pt>
                <c:pt idx="214">
                  <c:v>214</c:v>
                </c:pt>
                <c:pt idx="215">
                  <c:v>215</c:v>
                </c:pt>
                <c:pt idx="216">
                  <c:v>216</c:v>
                </c:pt>
                <c:pt idx="217">
                  <c:v>217</c:v>
                </c:pt>
                <c:pt idx="218">
                  <c:v>218</c:v>
                </c:pt>
                <c:pt idx="219">
                  <c:v>219</c:v>
                </c:pt>
                <c:pt idx="220">
                  <c:v>220</c:v>
                </c:pt>
                <c:pt idx="221">
                  <c:v>221</c:v>
                </c:pt>
                <c:pt idx="222">
                  <c:v>222</c:v>
                </c:pt>
                <c:pt idx="223">
                  <c:v>223</c:v>
                </c:pt>
                <c:pt idx="224">
                  <c:v>224</c:v>
                </c:pt>
                <c:pt idx="225">
                  <c:v>225</c:v>
                </c:pt>
                <c:pt idx="226">
                  <c:v>226</c:v>
                </c:pt>
                <c:pt idx="227">
                  <c:v>227</c:v>
                </c:pt>
                <c:pt idx="228">
                  <c:v>228</c:v>
                </c:pt>
                <c:pt idx="229">
                  <c:v>229</c:v>
                </c:pt>
                <c:pt idx="230">
                  <c:v>230</c:v>
                </c:pt>
                <c:pt idx="231">
                  <c:v>231</c:v>
                </c:pt>
                <c:pt idx="232">
                  <c:v>232</c:v>
                </c:pt>
                <c:pt idx="233">
                  <c:v>233</c:v>
                </c:pt>
                <c:pt idx="234">
                  <c:v>234</c:v>
                </c:pt>
                <c:pt idx="235">
                  <c:v>235</c:v>
                </c:pt>
                <c:pt idx="236">
                  <c:v>236</c:v>
                </c:pt>
                <c:pt idx="237">
                  <c:v>237</c:v>
                </c:pt>
                <c:pt idx="238">
                  <c:v>238</c:v>
                </c:pt>
                <c:pt idx="239">
                  <c:v>239</c:v>
                </c:pt>
                <c:pt idx="240">
                  <c:v>240</c:v>
                </c:pt>
                <c:pt idx="241">
                  <c:v>241</c:v>
                </c:pt>
                <c:pt idx="242">
                  <c:v>242</c:v>
                </c:pt>
                <c:pt idx="243">
                  <c:v>243</c:v>
                </c:pt>
                <c:pt idx="244">
                  <c:v>244</c:v>
                </c:pt>
                <c:pt idx="245">
                  <c:v>245</c:v>
                </c:pt>
                <c:pt idx="246">
                  <c:v>246</c:v>
                </c:pt>
                <c:pt idx="247">
                  <c:v>247</c:v>
                </c:pt>
                <c:pt idx="248">
                  <c:v>248</c:v>
                </c:pt>
                <c:pt idx="249">
                  <c:v>249</c:v>
                </c:pt>
                <c:pt idx="250">
                  <c:v>250</c:v>
                </c:pt>
                <c:pt idx="251">
                  <c:v>251</c:v>
                </c:pt>
                <c:pt idx="252">
                  <c:v>252</c:v>
                </c:pt>
                <c:pt idx="253">
                  <c:v>253</c:v>
                </c:pt>
                <c:pt idx="254">
                  <c:v>254</c:v>
                </c:pt>
                <c:pt idx="255">
                  <c:v>255</c:v>
                </c:pt>
                <c:pt idx="256">
                  <c:v>256</c:v>
                </c:pt>
                <c:pt idx="257">
                  <c:v>257</c:v>
                </c:pt>
                <c:pt idx="258">
                  <c:v>258</c:v>
                </c:pt>
                <c:pt idx="259">
                  <c:v>259</c:v>
                </c:pt>
                <c:pt idx="260">
                  <c:v>260</c:v>
                </c:pt>
                <c:pt idx="261">
                  <c:v>261</c:v>
                </c:pt>
                <c:pt idx="262">
                  <c:v>262</c:v>
                </c:pt>
                <c:pt idx="263">
                  <c:v>263</c:v>
                </c:pt>
                <c:pt idx="264">
                  <c:v>264</c:v>
                </c:pt>
                <c:pt idx="265">
                  <c:v>265</c:v>
                </c:pt>
                <c:pt idx="266">
                  <c:v>266</c:v>
                </c:pt>
                <c:pt idx="267">
                  <c:v>267</c:v>
                </c:pt>
                <c:pt idx="268">
                  <c:v>268</c:v>
                </c:pt>
                <c:pt idx="269">
                  <c:v>269</c:v>
                </c:pt>
                <c:pt idx="270">
                  <c:v>270</c:v>
                </c:pt>
                <c:pt idx="271">
                  <c:v>271</c:v>
                </c:pt>
                <c:pt idx="272">
                  <c:v>272</c:v>
                </c:pt>
                <c:pt idx="273">
                  <c:v>273</c:v>
                </c:pt>
                <c:pt idx="274">
                  <c:v>274</c:v>
                </c:pt>
                <c:pt idx="275">
                  <c:v>275</c:v>
                </c:pt>
                <c:pt idx="276">
                  <c:v>276</c:v>
                </c:pt>
                <c:pt idx="277">
                  <c:v>277</c:v>
                </c:pt>
                <c:pt idx="278">
                  <c:v>278</c:v>
                </c:pt>
                <c:pt idx="279">
                  <c:v>279</c:v>
                </c:pt>
                <c:pt idx="280">
                  <c:v>280</c:v>
                </c:pt>
                <c:pt idx="281">
                  <c:v>281</c:v>
                </c:pt>
                <c:pt idx="282">
                  <c:v>282</c:v>
                </c:pt>
                <c:pt idx="283">
                  <c:v>283</c:v>
                </c:pt>
                <c:pt idx="284">
                  <c:v>284</c:v>
                </c:pt>
                <c:pt idx="285">
                  <c:v>285</c:v>
                </c:pt>
                <c:pt idx="286">
                  <c:v>286</c:v>
                </c:pt>
                <c:pt idx="287">
                  <c:v>287</c:v>
                </c:pt>
                <c:pt idx="288">
                  <c:v>288</c:v>
                </c:pt>
                <c:pt idx="289">
                  <c:v>289</c:v>
                </c:pt>
                <c:pt idx="290">
                  <c:v>290</c:v>
                </c:pt>
                <c:pt idx="291">
                  <c:v>291</c:v>
                </c:pt>
                <c:pt idx="292">
                  <c:v>292</c:v>
                </c:pt>
                <c:pt idx="293">
                  <c:v>293</c:v>
                </c:pt>
                <c:pt idx="294">
                  <c:v>294</c:v>
                </c:pt>
                <c:pt idx="295">
                  <c:v>295</c:v>
                </c:pt>
                <c:pt idx="296">
                  <c:v>296</c:v>
                </c:pt>
                <c:pt idx="297">
                  <c:v>297</c:v>
                </c:pt>
                <c:pt idx="298">
                  <c:v>298</c:v>
                </c:pt>
                <c:pt idx="299">
                  <c:v>299</c:v>
                </c:pt>
                <c:pt idx="300">
                  <c:v>300</c:v>
                </c:pt>
                <c:pt idx="301">
                  <c:v>301</c:v>
                </c:pt>
                <c:pt idx="302">
                  <c:v>302</c:v>
                </c:pt>
                <c:pt idx="303">
                  <c:v>303</c:v>
                </c:pt>
                <c:pt idx="304">
                  <c:v>304</c:v>
                </c:pt>
                <c:pt idx="305">
                  <c:v>305</c:v>
                </c:pt>
                <c:pt idx="306">
                  <c:v>306</c:v>
                </c:pt>
                <c:pt idx="307">
                  <c:v>307</c:v>
                </c:pt>
                <c:pt idx="308">
                  <c:v>308</c:v>
                </c:pt>
                <c:pt idx="309">
                  <c:v>309</c:v>
                </c:pt>
                <c:pt idx="310">
                  <c:v>310</c:v>
                </c:pt>
                <c:pt idx="311">
                  <c:v>311</c:v>
                </c:pt>
                <c:pt idx="312">
                  <c:v>312</c:v>
                </c:pt>
                <c:pt idx="313">
                  <c:v>313</c:v>
                </c:pt>
                <c:pt idx="314">
                  <c:v>314</c:v>
                </c:pt>
                <c:pt idx="315">
                  <c:v>315</c:v>
                </c:pt>
                <c:pt idx="316">
                  <c:v>316</c:v>
                </c:pt>
                <c:pt idx="317">
                  <c:v>317</c:v>
                </c:pt>
                <c:pt idx="318">
                  <c:v>318</c:v>
                </c:pt>
                <c:pt idx="319">
                  <c:v>319</c:v>
                </c:pt>
                <c:pt idx="320">
                  <c:v>320</c:v>
                </c:pt>
                <c:pt idx="321">
                  <c:v>321</c:v>
                </c:pt>
                <c:pt idx="322">
                  <c:v>322</c:v>
                </c:pt>
                <c:pt idx="323">
                  <c:v>323</c:v>
                </c:pt>
                <c:pt idx="324">
                  <c:v>324</c:v>
                </c:pt>
                <c:pt idx="325">
                  <c:v>325</c:v>
                </c:pt>
                <c:pt idx="326">
                  <c:v>326</c:v>
                </c:pt>
                <c:pt idx="327">
                  <c:v>327</c:v>
                </c:pt>
                <c:pt idx="328">
                  <c:v>328</c:v>
                </c:pt>
                <c:pt idx="329">
                  <c:v>329</c:v>
                </c:pt>
                <c:pt idx="330">
                  <c:v>330</c:v>
                </c:pt>
                <c:pt idx="331">
                  <c:v>331</c:v>
                </c:pt>
                <c:pt idx="332">
                  <c:v>332</c:v>
                </c:pt>
                <c:pt idx="333">
                  <c:v>333</c:v>
                </c:pt>
                <c:pt idx="334">
                  <c:v>334</c:v>
                </c:pt>
                <c:pt idx="335">
                  <c:v>335</c:v>
                </c:pt>
                <c:pt idx="336">
                  <c:v>336</c:v>
                </c:pt>
                <c:pt idx="337">
                  <c:v>337</c:v>
                </c:pt>
                <c:pt idx="338">
                  <c:v>338</c:v>
                </c:pt>
                <c:pt idx="339">
                  <c:v>339</c:v>
                </c:pt>
                <c:pt idx="340">
                  <c:v>340</c:v>
                </c:pt>
                <c:pt idx="341">
                  <c:v>341</c:v>
                </c:pt>
                <c:pt idx="342">
                  <c:v>342</c:v>
                </c:pt>
                <c:pt idx="343">
                  <c:v>343</c:v>
                </c:pt>
                <c:pt idx="344">
                  <c:v>344</c:v>
                </c:pt>
                <c:pt idx="345">
                  <c:v>345</c:v>
                </c:pt>
                <c:pt idx="346">
                  <c:v>346</c:v>
                </c:pt>
                <c:pt idx="347">
                  <c:v>347</c:v>
                </c:pt>
                <c:pt idx="348">
                  <c:v>348</c:v>
                </c:pt>
                <c:pt idx="349">
                  <c:v>349</c:v>
                </c:pt>
                <c:pt idx="350">
                  <c:v>350</c:v>
                </c:pt>
                <c:pt idx="351">
                  <c:v>351</c:v>
                </c:pt>
                <c:pt idx="352">
                  <c:v>352</c:v>
                </c:pt>
                <c:pt idx="353">
                  <c:v>353</c:v>
                </c:pt>
                <c:pt idx="354">
                  <c:v>354</c:v>
                </c:pt>
                <c:pt idx="355">
                  <c:v>355</c:v>
                </c:pt>
                <c:pt idx="356">
                  <c:v>356</c:v>
                </c:pt>
                <c:pt idx="357">
                  <c:v>357</c:v>
                </c:pt>
                <c:pt idx="358">
                  <c:v>358</c:v>
                </c:pt>
                <c:pt idx="359">
                  <c:v>359</c:v>
                </c:pt>
                <c:pt idx="360">
                  <c:v>360</c:v>
                </c:pt>
                <c:pt idx="361">
                  <c:v>361</c:v>
                </c:pt>
                <c:pt idx="362">
                  <c:v>362</c:v>
                </c:pt>
                <c:pt idx="363">
                  <c:v>363</c:v>
                </c:pt>
                <c:pt idx="364">
                  <c:v>364</c:v>
                </c:pt>
                <c:pt idx="365">
                  <c:v>365</c:v>
                </c:pt>
                <c:pt idx="366">
                  <c:v>366</c:v>
                </c:pt>
                <c:pt idx="367">
                  <c:v>367</c:v>
                </c:pt>
                <c:pt idx="368">
                  <c:v>368</c:v>
                </c:pt>
                <c:pt idx="369">
                  <c:v>369</c:v>
                </c:pt>
                <c:pt idx="370">
                  <c:v>370</c:v>
                </c:pt>
                <c:pt idx="371">
                  <c:v>371</c:v>
                </c:pt>
                <c:pt idx="372">
                  <c:v>372</c:v>
                </c:pt>
                <c:pt idx="373">
                  <c:v>373</c:v>
                </c:pt>
                <c:pt idx="374">
                  <c:v>374</c:v>
                </c:pt>
                <c:pt idx="375">
                  <c:v>375</c:v>
                </c:pt>
                <c:pt idx="376">
                  <c:v>376</c:v>
                </c:pt>
                <c:pt idx="377">
                  <c:v>377</c:v>
                </c:pt>
                <c:pt idx="378">
                  <c:v>378</c:v>
                </c:pt>
                <c:pt idx="379">
                  <c:v>379</c:v>
                </c:pt>
                <c:pt idx="380">
                  <c:v>380</c:v>
                </c:pt>
                <c:pt idx="381">
                  <c:v>381</c:v>
                </c:pt>
                <c:pt idx="382">
                  <c:v>382</c:v>
                </c:pt>
                <c:pt idx="383">
                  <c:v>383</c:v>
                </c:pt>
                <c:pt idx="384">
                  <c:v>384</c:v>
                </c:pt>
                <c:pt idx="385">
                  <c:v>385</c:v>
                </c:pt>
                <c:pt idx="386">
                  <c:v>386</c:v>
                </c:pt>
                <c:pt idx="387">
                  <c:v>387</c:v>
                </c:pt>
                <c:pt idx="388">
                  <c:v>388</c:v>
                </c:pt>
                <c:pt idx="389">
                  <c:v>389</c:v>
                </c:pt>
                <c:pt idx="390">
                  <c:v>390</c:v>
                </c:pt>
                <c:pt idx="391">
                  <c:v>391</c:v>
                </c:pt>
                <c:pt idx="392">
                  <c:v>392</c:v>
                </c:pt>
                <c:pt idx="393">
                  <c:v>393</c:v>
                </c:pt>
                <c:pt idx="394">
                  <c:v>394</c:v>
                </c:pt>
                <c:pt idx="395">
                  <c:v>395</c:v>
                </c:pt>
                <c:pt idx="396">
                  <c:v>396</c:v>
                </c:pt>
                <c:pt idx="397">
                  <c:v>397</c:v>
                </c:pt>
                <c:pt idx="398">
                  <c:v>398</c:v>
                </c:pt>
                <c:pt idx="399">
                  <c:v>399</c:v>
                </c:pt>
                <c:pt idx="400">
                  <c:v>400</c:v>
                </c:pt>
                <c:pt idx="401">
                  <c:v>401</c:v>
                </c:pt>
                <c:pt idx="402">
                  <c:v>402</c:v>
                </c:pt>
                <c:pt idx="403">
                  <c:v>403</c:v>
                </c:pt>
                <c:pt idx="404">
                  <c:v>404</c:v>
                </c:pt>
                <c:pt idx="405">
                  <c:v>405</c:v>
                </c:pt>
                <c:pt idx="406">
                  <c:v>406</c:v>
                </c:pt>
                <c:pt idx="407">
                  <c:v>407</c:v>
                </c:pt>
                <c:pt idx="408">
                  <c:v>408</c:v>
                </c:pt>
                <c:pt idx="409">
                  <c:v>409</c:v>
                </c:pt>
                <c:pt idx="410">
                  <c:v>410</c:v>
                </c:pt>
                <c:pt idx="411">
                  <c:v>411</c:v>
                </c:pt>
                <c:pt idx="412">
                  <c:v>412</c:v>
                </c:pt>
                <c:pt idx="413">
                  <c:v>413</c:v>
                </c:pt>
                <c:pt idx="414">
                  <c:v>414</c:v>
                </c:pt>
                <c:pt idx="415">
                  <c:v>415</c:v>
                </c:pt>
                <c:pt idx="416">
                  <c:v>416</c:v>
                </c:pt>
                <c:pt idx="417">
                  <c:v>417</c:v>
                </c:pt>
                <c:pt idx="418">
                  <c:v>418</c:v>
                </c:pt>
                <c:pt idx="419">
                  <c:v>419</c:v>
                </c:pt>
                <c:pt idx="420">
                  <c:v>420</c:v>
                </c:pt>
                <c:pt idx="421">
                  <c:v>421</c:v>
                </c:pt>
                <c:pt idx="422">
                  <c:v>422</c:v>
                </c:pt>
                <c:pt idx="423">
                  <c:v>423</c:v>
                </c:pt>
                <c:pt idx="424">
                  <c:v>424</c:v>
                </c:pt>
                <c:pt idx="425">
                  <c:v>425</c:v>
                </c:pt>
                <c:pt idx="426">
                  <c:v>426</c:v>
                </c:pt>
                <c:pt idx="427">
                  <c:v>427</c:v>
                </c:pt>
                <c:pt idx="428">
                  <c:v>428</c:v>
                </c:pt>
                <c:pt idx="429">
                  <c:v>429</c:v>
                </c:pt>
                <c:pt idx="430">
                  <c:v>430</c:v>
                </c:pt>
                <c:pt idx="431">
                  <c:v>431</c:v>
                </c:pt>
                <c:pt idx="432">
                  <c:v>432</c:v>
                </c:pt>
                <c:pt idx="433">
                  <c:v>433</c:v>
                </c:pt>
                <c:pt idx="434">
                  <c:v>434</c:v>
                </c:pt>
                <c:pt idx="435">
                  <c:v>435</c:v>
                </c:pt>
                <c:pt idx="436">
                  <c:v>436</c:v>
                </c:pt>
                <c:pt idx="437">
                  <c:v>437</c:v>
                </c:pt>
                <c:pt idx="438">
                  <c:v>438</c:v>
                </c:pt>
                <c:pt idx="439">
                  <c:v>439</c:v>
                </c:pt>
                <c:pt idx="440">
                  <c:v>440</c:v>
                </c:pt>
                <c:pt idx="441">
                  <c:v>441</c:v>
                </c:pt>
                <c:pt idx="442">
                  <c:v>442</c:v>
                </c:pt>
                <c:pt idx="443">
                  <c:v>443</c:v>
                </c:pt>
                <c:pt idx="444">
                  <c:v>444</c:v>
                </c:pt>
                <c:pt idx="445">
                  <c:v>445</c:v>
                </c:pt>
                <c:pt idx="446">
                  <c:v>446</c:v>
                </c:pt>
                <c:pt idx="447">
                  <c:v>447</c:v>
                </c:pt>
                <c:pt idx="448">
                  <c:v>448</c:v>
                </c:pt>
                <c:pt idx="449">
                  <c:v>449</c:v>
                </c:pt>
                <c:pt idx="450">
                  <c:v>450</c:v>
                </c:pt>
                <c:pt idx="451">
                  <c:v>451</c:v>
                </c:pt>
                <c:pt idx="452">
                  <c:v>452</c:v>
                </c:pt>
                <c:pt idx="453">
                  <c:v>453</c:v>
                </c:pt>
                <c:pt idx="454">
                  <c:v>454</c:v>
                </c:pt>
                <c:pt idx="455">
                  <c:v>455</c:v>
                </c:pt>
                <c:pt idx="456">
                  <c:v>456</c:v>
                </c:pt>
                <c:pt idx="457">
                  <c:v>457</c:v>
                </c:pt>
                <c:pt idx="458">
                  <c:v>458</c:v>
                </c:pt>
                <c:pt idx="459">
                  <c:v>459</c:v>
                </c:pt>
                <c:pt idx="460">
                  <c:v>460</c:v>
                </c:pt>
                <c:pt idx="461">
                  <c:v>461</c:v>
                </c:pt>
                <c:pt idx="462">
                  <c:v>462</c:v>
                </c:pt>
                <c:pt idx="463">
                  <c:v>463</c:v>
                </c:pt>
                <c:pt idx="464">
                  <c:v>464</c:v>
                </c:pt>
                <c:pt idx="465">
                  <c:v>465</c:v>
                </c:pt>
                <c:pt idx="466">
                  <c:v>466</c:v>
                </c:pt>
                <c:pt idx="467">
                  <c:v>467</c:v>
                </c:pt>
                <c:pt idx="468">
                  <c:v>468</c:v>
                </c:pt>
                <c:pt idx="469">
                  <c:v>469</c:v>
                </c:pt>
                <c:pt idx="470">
                  <c:v>470</c:v>
                </c:pt>
                <c:pt idx="471">
                  <c:v>471</c:v>
                </c:pt>
                <c:pt idx="472">
                  <c:v>472</c:v>
                </c:pt>
                <c:pt idx="473">
                  <c:v>473</c:v>
                </c:pt>
                <c:pt idx="474">
                  <c:v>474</c:v>
                </c:pt>
                <c:pt idx="475">
                  <c:v>475</c:v>
                </c:pt>
                <c:pt idx="476">
                  <c:v>476</c:v>
                </c:pt>
                <c:pt idx="477">
                  <c:v>477</c:v>
                </c:pt>
                <c:pt idx="478">
                  <c:v>478</c:v>
                </c:pt>
                <c:pt idx="479">
                  <c:v>479</c:v>
                </c:pt>
                <c:pt idx="480">
                  <c:v>480</c:v>
                </c:pt>
                <c:pt idx="481">
                  <c:v>481</c:v>
                </c:pt>
                <c:pt idx="482">
                  <c:v>482</c:v>
                </c:pt>
                <c:pt idx="483">
                  <c:v>483</c:v>
                </c:pt>
                <c:pt idx="484">
                  <c:v>484</c:v>
                </c:pt>
                <c:pt idx="485">
                  <c:v>485</c:v>
                </c:pt>
                <c:pt idx="486">
                  <c:v>486</c:v>
                </c:pt>
                <c:pt idx="487">
                  <c:v>487</c:v>
                </c:pt>
                <c:pt idx="488">
                  <c:v>488</c:v>
                </c:pt>
                <c:pt idx="489">
                  <c:v>489</c:v>
                </c:pt>
                <c:pt idx="490">
                  <c:v>490</c:v>
                </c:pt>
                <c:pt idx="491">
                  <c:v>491</c:v>
                </c:pt>
                <c:pt idx="492">
                  <c:v>492</c:v>
                </c:pt>
                <c:pt idx="493">
                  <c:v>493</c:v>
                </c:pt>
                <c:pt idx="494">
                  <c:v>494</c:v>
                </c:pt>
                <c:pt idx="495">
                  <c:v>495</c:v>
                </c:pt>
                <c:pt idx="496">
                  <c:v>496</c:v>
                </c:pt>
                <c:pt idx="497">
                  <c:v>497</c:v>
                </c:pt>
                <c:pt idx="498">
                  <c:v>498</c:v>
                </c:pt>
                <c:pt idx="499">
                  <c:v>499</c:v>
                </c:pt>
                <c:pt idx="500">
                  <c:v>500</c:v>
                </c:pt>
                <c:pt idx="501">
                  <c:v>501</c:v>
                </c:pt>
                <c:pt idx="502">
                  <c:v>502</c:v>
                </c:pt>
                <c:pt idx="503">
                  <c:v>503</c:v>
                </c:pt>
                <c:pt idx="504">
                  <c:v>504</c:v>
                </c:pt>
                <c:pt idx="505">
                  <c:v>505</c:v>
                </c:pt>
                <c:pt idx="506">
                  <c:v>506</c:v>
                </c:pt>
                <c:pt idx="507">
                  <c:v>507</c:v>
                </c:pt>
                <c:pt idx="508">
                  <c:v>508</c:v>
                </c:pt>
                <c:pt idx="509">
                  <c:v>509</c:v>
                </c:pt>
                <c:pt idx="510">
                  <c:v>510</c:v>
                </c:pt>
                <c:pt idx="511">
                  <c:v>511</c:v>
                </c:pt>
                <c:pt idx="512">
                  <c:v>512</c:v>
                </c:pt>
                <c:pt idx="513">
                  <c:v>513</c:v>
                </c:pt>
                <c:pt idx="514">
                  <c:v>514</c:v>
                </c:pt>
                <c:pt idx="515">
                  <c:v>515</c:v>
                </c:pt>
                <c:pt idx="516">
                  <c:v>516</c:v>
                </c:pt>
                <c:pt idx="517">
                  <c:v>517</c:v>
                </c:pt>
                <c:pt idx="518">
                  <c:v>518</c:v>
                </c:pt>
                <c:pt idx="519">
                  <c:v>519</c:v>
                </c:pt>
                <c:pt idx="520">
                  <c:v>520</c:v>
                </c:pt>
                <c:pt idx="521">
                  <c:v>521</c:v>
                </c:pt>
                <c:pt idx="522">
                  <c:v>522</c:v>
                </c:pt>
                <c:pt idx="523">
                  <c:v>523</c:v>
                </c:pt>
                <c:pt idx="524">
                  <c:v>524</c:v>
                </c:pt>
                <c:pt idx="525">
                  <c:v>525</c:v>
                </c:pt>
                <c:pt idx="526">
                  <c:v>526</c:v>
                </c:pt>
                <c:pt idx="527">
                  <c:v>527</c:v>
                </c:pt>
                <c:pt idx="528">
                  <c:v>528</c:v>
                </c:pt>
                <c:pt idx="529">
                  <c:v>529</c:v>
                </c:pt>
                <c:pt idx="530">
                  <c:v>530</c:v>
                </c:pt>
                <c:pt idx="531">
                  <c:v>531</c:v>
                </c:pt>
                <c:pt idx="532">
                  <c:v>532</c:v>
                </c:pt>
                <c:pt idx="533">
                  <c:v>533</c:v>
                </c:pt>
                <c:pt idx="534">
                  <c:v>534</c:v>
                </c:pt>
                <c:pt idx="535">
                  <c:v>535</c:v>
                </c:pt>
                <c:pt idx="536">
                  <c:v>536</c:v>
                </c:pt>
                <c:pt idx="537">
                  <c:v>537</c:v>
                </c:pt>
                <c:pt idx="538">
                  <c:v>538</c:v>
                </c:pt>
                <c:pt idx="539">
                  <c:v>539</c:v>
                </c:pt>
                <c:pt idx="540">
                  <c:v>540</c:v>
                </c:pt>
                <c:pt idx="541">
                  <c:v>541</c:v>
                </c:pt>
                <c:pt idx="542">
                  <c:v>542</c:v>
                </c:pt>
                <c:pt idx="543">
                  <c:v>543</c:v>
                </c:pt>
                <c:pt idx="544">
                  <c:v>544</c:v>
                </c:pt>
                <c:pt idx="545">
                  <c:v>545</c:v>
                </c:pt>
                <c:pt idx="546">
                  <c:v>546</c:v>
                </c:pt>
                <c:pt idx="547">
                  <c:v>547</c:v>
                </c:pt>
                <c:pt idx="548">
                  <c:v>548</c:v>
                </c:pt>
                <c:pt idx="549">
                  <c:v>549</c:v>
                </c:pt>
                <c:pt idx="550">
                  <c:v>550</c:v>
                </c:pt>
                <c:pt idx="551">
                  <c:v>551</c:v>
                </c:pt>
                <c:pt idx="552">
                  <c:v>552</c:v>
                </c:pt>
                <c:pt idx="553">
                  <c:v>553</c:v>
                </c:pt>
                <c:pt idx="554">
                  <c:v>554</c:v>
                </c:pt>
                <c:pt idx="555">
                  <c:v>555</c:v>
                </c:pt>
                <c:pt idx="556">
                  <c:v>556</c:v>
                </c:pt>
                <c:pt idx="557">
                  <c:v>557</c:v>
                </c:pt>
                <c:pt idx="558">
                  <c:v>558</c:v>
                </c:pt>
                <c:pt idx="559">
                  <c:v>559</c:v>
                </c:pt>
                <c:pt idx="560">
                  <c:v>560</c:v>
                </c:pt>
                <c:pt idx="561">
                  <c:v>561</c:v>
                </c:pt>
                <c:pt idx="562">
                  <c:v>562</c:v>
                </c:pt>
                <c:pt idx="563">
                  <c:v>563</c:v>
                </c:pt>
                <c:pt idx="564">
                  <c:v>564</c:v>
                </c:pt>
                <c:pt idx="565">
                  <c:v>565</c:v>
                </c:pt>
                <c:pt idx="566">
                  <c:v>566</c:v>
                </c:pt>
                <c:pt idx="567">
                  <c:v>567</c:v>
                </c:pt>
                <c:pt idx="568">
                  <c:v>568</c:v>
                </c:pt>
                <c:pt idx="569">
                  <c:v>569</c:v>
                </c:pt>
                <c:pt idx="570">
                  <c:v>570</c:v>
                </c:pt>
                <c:pt idx="571">
                  <c:v>571</c:v>
                </c:pt>
                <c:pt idx="572">
                  <c:v>572</c:v>
                </c:pt>
                <c:pt idx="573">
                  <c:v>573</c:v>
                </c:pt>
                <c:pt idx="574">
                  <c:v>574</c:v>
                </c:pt>
                <c:pt idx="575">
                  <c:v>575</c:v>
                </c:pt>
                <c:pt idx="576">
                  <c:v>576</c:v>
                </c:pt>
                <c:pt idx="577">
                  <c:v>577</c:v>
                </c:pt>
                <c:pt idx="578">
                  <c:v>578</c:v>
                </c:pt>
                <c:pt idx="579">
                  <c:v>579</c:v>
                </c:pt>
                <c:pt idx="580">
                  <c:v>580</c:v>
                </c:pt>
                <c:pt idx="581">
                  <c:v>581</c:v>
                </c:pt>
                <c:pt idx="582">
                  <c:v>582</c:v>
                </c:pt>
                <c:pt idx="583">
                  <c:v>583</c:v>
                </c:pt>
                <c:pt idx="584">
                  <c:v>584</c:v>
                </c:pt>
                <c:pt idx="585">
                  <c:v>585</c:v>
                </c:pt>
                <c:pt idx="586">
                  <c:v>586</c:v>
                </c:pt>
                <c:pt idx="587">
                  <c:v>587</c:v>
                </c:pt>
                <c:pt idx="588">
                  <c:v>588</c:v>
                </c:pt>
                <c:pt idx="589">
                  <c:v>589</c:v>
                </c:pt>
                <c:pt idx="590">
                  <c:v>590</c:v>
                </c:pt>
                <c:pt idx="591">
                  <c:v>591</c:v>
                </c:pt>
                <c:pt idx="592">
                  <c:v>592</c:v>
                </c:pt>
                <c:pt idx="593">
                  <c:v>593</c:v>
                </c:pt>
                <c:pt idx="594">
                  <c:v>594</c:v>
                </c:pt>
                <c:pt idx="595">
                  <c:v>595</c:v>
                </c:pt>
                <c:pt idx="596">
                  <c:v>596</c:v>
                </c:pt>
                <c:pt idx="597">
                  <c:v>597</c:v>
                </c:pt>
                <c:pt idx="598">
                  <c:v>598</c:v>
                </c:pt>
                <c:pt idx="599">
                  <c:v>599</c:v>
                </c:pt>
                <c:pt idx="600">
                  <c:v>600</c:v>
                </c:pt>
                <c:pt idx="601">
                  <c:v>601</c:v>
                </c:pt>
                <c:pt idx="602">
                  <c:v>602</c:v>
                </c:pt>
                <c:pt idx="603">
                  <c:v>603</c:v>
                </c:pt>
                <c:pt idx="604">
                  <c:v>604</c:v>
                </c:pt>
                <c:pt idx="605">
                  <c:v>605</c:v>
                </c:pt>
                <c:pt idx="606">
                  <c:v>606</c:v>
                </c:pt>
                <c:pt idx="607">
                  <c:v>607</c:v>
                </c:pt>
                <c:pt idx="608">
                  <c:v>608</c:v>
                </c:pt>
                <c:pt idx="609">
                  <c:v>609</c:v>
                </c:pt>
                <c:pt idx="610">
                  <c:v>610</c:v>
                </c:pt>
                <c:pt idx="611">
                  <c:v>611</c:v>
                </c:pt>
                <c:pt idx="612">
                  <c:v>612</c:v>
                </c:pt>
                <c:pt idx="613">
                  <c:v>613</c:v>
                </c:pt>
                <c:pt idx="614">
                  <c:v>614</c:v>
                </c:pt>
                <c:pt idx="615">
                  <c:v>615</c:v>
                </c:pt>
                <c:pt idx="616">
                  <c:v>616</c:v>
                </c:pt>
                <c:pt idx="617">
                  <c:v>617</c:v>
                </c:pt>
                <c:pt idx="618">
                  <c:v>618</c:v>
                </c:pt>
                <c:pt idx="619">
                  <c:v>619</c:v>
                </c:pt>
                <c:pt idx="620">
                  <c:v>620</c:v>
                </c:pt>
                <c:pt idx="621">
                  <c:v>621</c:v>
                </c:pt>
                <c:pt idx="622">
                  <c:v>622</c:v>
                </c:pt>
                <c:pt idx="623">
                  <c:v>623</c:v>
                </c:pt>
                <c:pt idx="624">
                  <c:v>624</c:v>
                </c:pt>
                <c:pt idx="625">
                  <c:v>625</c:v>
                </c:pt>
                <c:pt idx="626">
                  <c:v>626</c:v>
                </c:pt>
                <c:pt idx="627">
                  <c:v>627</c:v>
                </c:pt>
                <c:pt idx="628">
                  <c:v>628</c:v>
                </c:pt>
                <c:pt idx="629">
                  <c:v>629</c:v>
                </c:pt>
                <c:pt idx="630">
                  <c:v>630</c:v>
                </c:pt>
                <c:pt idx="631">
                  <c:v>631</c:v>
                </c:pt>
                <c:pt idx="632">
                  <c:v>632</c:v>
                </c:pt>
                <c:pt idx="633">
                  <c:v>633</c:v>
                </c:pt>
                <c:pt idx="634">
                  <c:v>634</c:v>
                </c:pt>
                <c:pt idx="635">
                  <c:v>635</c:v>
                </c:pt>
                <c:pt idx="636">
                  <c:v>636</c:v>
                </c:pt>
                <c:pt idx="637">
                  <c:v>637</c:v>
                </c:pt>
                <c:pt idx="638">
                  <c:v>638</c:v>
                </c:pt>
                <c:pt idx="639">
                  <c:v>639</c:v>
                </c:pt>
                <c:pt idx="640">
                  <c:v>640</c:v>
                </c:pt>
                <c:pt idx="641">
                  <c:v>641</c:v>
                </c:pt>
                <c:pt idx="642">
                  <c:v>642</c:v>
                </c:pt>
                <c:pt idx="643">
                  <c:v>643</c:v>
                </c:pt>
                <c:pt idx="644">
                  <c:v>644</c:v>
                </c:pt>
                <c:pt idx="645">
                  <c:v>645</c:v>
                </c:pt>
                <c:pt idx="646">
                  <c:v>646</c:v>
                </c:pt>
                <c:pt idx="647">
                  <c:v>647</c:v>
                </c:pt>
                <c:pt idx="648">
                  <c:v>648</c:v>
                </c:pt>
                <c:pt idx="649">
                  <c:v>649</c:v>
                </c:pt>
                <c:pt idx="650">
                  <c:v>650</c:v>
                </c:pt>
                <c:pt idx="651">
                  <c:v>651</c:v>
                </c:pt>
                <c:pt idx="652">
                  <c:v>652</c:v>
                </c:pt>
                <c:pt idx="653">
                  <c:v>653</c:v>
                </c:pt>
                <c:pt idx="654">
                  <c:v>654</c:v>
                </c:pt>
                <c:pt idx="655">
                  <c:v>655</c:v>
                </c:pt>
                <c:pt idx="656">
                  <c:v>656</c:v>
                </c:pt>
                <c:pt idx="657">
                  <c:v>657</c:v>
                </c:pt>
                <c:pt idx="658">
                  <c:v>658</c:v>
                </c:pt>
                <c:pt idx="659">
                  <c:v>659</c:v>
                </c:pt>
                <c:pt idx="660">
                  <c:v>660</c:v>
                </c:pt>
                <c:pt idx="661">
                  <c:v>661</c:v>
                </c:pt>
                <c:pt idx="662">
                  <c:v>662</c:v>
                </c:pt>
                <c:pt idx="663">
                  <c:v>663</c:v>
                </c:pt>
                <c:pt idx="664">
                  <c:v>664</c:v>
                </c:pt>
                <c:pt idx="665">
                  <c:v>665</c:v>
                </c:pt>
                <c:pt idx="666">
                  <c:v>666</c:v>
                </c:pt>
                <c:pt idx="667">
                  <c:v>667</c:v>
                </c:pt>
                <c:pt idx="668">
                  <c:v>668</c:v>
                </c:pt>
                <c:pt idx="669">
                  <c:v>669</c:v>
                </c:pt>
                <c:pt idx="670">
                  <c:v>670</c:v>
                </c:pt>
                <c:pt idx="671">
                  <c:v>671</c:v>
                </c:pt>
                <c:pt idx="672">
                  <c:v>672</c:v>
                </c:pt>
                <c:pt idx="673">
                  <c:v>673</c:v>
                </c:pt>
                <c:pt idx="674">
                  <c:v>674</c:v>
                </c:pt>
                <c:pt idx="675">
                  <c:v>675</c:v>
                </c:pt>
                <c:pt idx="676">
                  <c:v>676</c:v>
                </c:pt>
                <c:pt idx="677">
                  <c:v>677</c:v>
                </c:pt>
                <c:pt idx="678">
                  <c:v>678</c:v>
                </c:pt>
                <c:pt idx="679">
                  <c:v>679</c:v>
                </c:pt>
                <c:pt idx="680">
                  <c:v>680</c:v>
                </c:pt>
                <c:pt idx="681">
                  <c:v>681</c:v>
                </c:pt>
                <c:pt idx="682">
                  <c:v>682</c:v>
                </c:pt>
                <c:pt idx="683">
                  <c:v>683</c:v>
                </c:pt>
                <c:pt idx="684">
                  <c:v>684</c:v>
                </c:pt>
                <c:pt idx="685">
                  <c:v>685</c:v>
                </c:pt>
                <c:pt idx="686">
                  <c:v>686</c:v>
                </c:pt>
                <c:pt idx="687">
                  <c:v>687</c:v>
                </c:pt>
                <c:pt idx="688">
                  <c:v>688</c:v>
                </c:pt>
                <c:pt idx="689">
                  <c:v>689</c:v>
                </c:pt>
                <c:pt idx="690">
                  <c:v>690</c:v>
                </c:pt>
                <c:pt idx="691">
                  <c:v>691</c:v>
                </c:pt>
                <c:pt idx="692">
                  <c:v>692</c:v>
                </c:pt>
                <c:pt idx="693">
                  <c:v>693</c:v>
                </c:pt>
                <c:pt idx="694">
                  <c:v>694</c:v>
                </c:pt>
                <c:pt idx="695">
                  <c:v>695</c:v>
                </c:pt>
                <c:pt idx="696">
                  <c:v>696</c:v>
                </c:pt>
                <c:pt idx="697">
                  <c:v>697</c:v>
                </c:pt>
                <c:pt idx="698">
                  <c:v>698</c:v>
                </c:pt>
                <c:pt idx="699">
                  <c:v>699</c:v>
                </c:pt>
                <c:pt idx="700">
                  <c:v>700</c:v>
                </c:pt>
                <c:pt idx="701">
                  <c:v>701</c:v>
                </c:pt>
                <c:pt idx="702">
                  <c:v>702</c:v>
                </c:pt>
                <c:pt idx="703">
                  <c:v>703</c:v>
                </c:pt>
                <c:pt idx="704">
                  <c:v>704</c:v>
                </c:pt>
                <c:pt idx="705">
                  <c:v>705</c:v>
                </c:pt>
                <c:pt idx="706">
                  <c:v>706</c:v>
                </c:pt>
                <c:pt idx="707">
                  <c:v>707</c:v>
                </c:pt>
                <c:pt idx="708">
                  <c:v>708</c:v>
                </c:pt>
                <c:pt idx="709">
                  <c:v>709</c:v>
                </c:pt>
                <c:pt idx="710">
                  <c:v>710</c:v>
                </c:pt>
                <c:pt idx="711">
                  <c:v>711</c:v>
                </c:pt>
                <c:pt idx="712">
                  <c:v>712</c:v>
                </c:pt>
                <c:pt idx="713">
                  <c:v>713</c:v>
                </c:pt>
                <c:pt idx="714">
                  <c:v>714</c:v>
                </c:pt>
                <c:pt idx="715">
                  <c:v>715</c:v>
                </c:pt>
                <c:pt idx="716">
                  <c:v>716</c:v>
                </c:pt>
                <c:pt idx="717">
                  <c:v>717</c:v>
                </c:pt>
                <c:pt idx="718">
                  <c:v>718</c:v>
                </c:pt>
                <c:pt idx="719">
                  <c:v>719</c:v>
                </c:pt>
                <c:pt idx="720">
                  <c:v>720</c:v>
                </c:pt>
                <c:pt idx="721">
                  <c:v>721</c:v>
                </c:pt>
                <c:pt idx="722">
                  <c:v>722</c:v>
                </c:pt>
                <c:pt idx="723">
                  <c:v>723</c:v>
                </c:pt>
                <c:pt idx="724">
                  <c:v>724</c:v>
                </c:pt>
                <c:pt idx="725">
                  <c:v>725</c:v>
                </c:pt>
                <c:pt idx="726">
                  <c:v>726</c:v>
                </c:pt>
                <c:pt idx="727">
                  <c:v>727</c:v>
                </c:pt>
                <c:pt idx="728">
                  <c:v>728</c:v>
                </c:pt>
                <c:pt idx="729">
                  <c:v>729</c:v>
                </c:pt>
                <c:pt idx="730">
                  <c:v>730</c:v>
                </c:pt>
                <c:pt idx="731">
                  <c:v>731</c:v>
                </c:pt>
                <c:pt idx="732">
                  <c:v>732</c:v>
                </c:pt>
                <c:pt idx="733">
                  <c:v>733</c:v>
                </c:pt>
                <c:pt idx="734">
                  <c:v>734</c:v>
                </c:pt>
                <c:pt idx="735">
                  <c:v>735</c:v>
                </c:pt>
                <c:pt idx="736">
                  <c:v>736</c:v>
                </c:pt>
                <c:pt idx="737">
                  <c:v>737</c:v>
                </c:pt>
                <c:pt idx="738">
                  <c:v>738</c:v>
                </c:pt>
                <c:pt idx="739">
                  <c:v>739</c:v>
                </c:pt>
                <c:pt idx="740">
                  <c:v>740</c:v>
                </c:pt>
                <c:pt idx="741">
                  <c:v>741</c:v>
                </c:pt>
                <c:pt idx="742">
                  <c:v>742</c:v>
                </c:pt>
                <c:pt idx="743">
                  <c:v>743</c:v>
                </c:pt>
                <c:pt idx="744">
                  <c:v>744</c:v>
                </c:pt>
                <c:pt idx="745">
                  <c:v>745</c:v>
                </c:pt>
                <c:pt idx="746">
                  <c:v>746</c:v>
                </c:pt>
                <c:pt idx="747">
                  <c:v>747</c:v>
                </c:pt>
                <c:pt idx="748">
                  <c:v>748</c:v>
                </c:pt>
                <c:pt idx="749">
                  <c:v>749</c:v>
                </c:pt>
                <c:pt idx="750">
                  <c:v>750</c:v>
                </c:pt>
                <c:pt idx="751">
                  <c:v>751</c:v>
                </c:pt>
                <c:pt idx="752">
                  <c:v>752</c:v>
                </c:pt>
                <c:pt idx="753">
                  <c:v>753</c:v>
                </c:pt>
                <c:pt idx="754">
                  <c:v>754</c:v>
                </c:pt>
                <c:pt idx="755">
                  <c:v>755</c:v>
                </c:pt>
                <c:pt idx="756">
                  <c:v>756</c:v>
                </c:pt>
                <c:pt idx="757">
                  <c:v>757</c:v>
                </c:pt>
                <c:pt idx="758">
                  <c:v>758</c:v>
                </c:pt>
                <c:pt idx="759">
                  <c:v>759</c:v>
                </c:pt>
                <c:pt idx="760">
                  <c:v>760</c:v>
                </c:pt>
                <c:pt idx="761">
                  <c:v>761</c:v>
                </c:pt>
                <c:pt idx="762">
                  <c:v>762</c:v>
                </c:pt>
                <c:pt idx="763">
                  <c:v>763</c:v>
                </c:pt>
                <c:pt idx="764">
                  <c:v>764</c:v>
                </c:pt>
                <c:pt idx="765">
                  <c:v>765</c:v>
                </c:pt>
                <c:pt idx="766">
                  <c:v>766</c:v>
                </c:pt>
                <c:pt idx="767">
                  <c:v>767</c:v>
                </c:pt>
                <c:pt idx="768">
                  <c:v>768</c:v>
                </c:pt>
                <c:pt idx="769">
                  <c:v>769</c:v>
                </c:pt>
                <c:pt idx="770">
                  <c:v>770</c:v>
                </c:pt>
                <c:pt idx="771">
                  <c:v>771</c:v>
                </c:pt>
                <c:pt idx="772">
                  <c:v>772</c:v>
                </c:pt>
                <c:pt idx="773">
                  <c:v>773</c:v>
                </c:pt>
                <c:pt idx="774">
                  <c:v>774</c:v>
                </c:pt>
                <c:pt idx="775">
                  <c:v>775</c:v>
                </c:pt>
                <c:pt idx="776">
                  <c:v>776</c:v>
                </c:pt>
                <c:pt idx="777">
                  <c:v>777</c:v>
                </c:pt>
                <c:pt idx="778">
                  <c:v>778</c:v>
                </c:pt>
                <c:pt idx="779">
                  <c:v>779</c:v>
                </c:pt>
                <c:pt idx="780">
                  <c:v>780</c:v>
                </c:pt>
                <c:pt idx="781">
                  <c:v>781</c:v>
                </c:pt>
                <c:pt idx="782">
                  <c:v>782</c:v>
                </c:pt>
                <c:pt idx="783">
                  <c:v>783</c:v>
                </c:pt>
                <c:pt idx="784">
                  <c:v>784</c:v>
                </c:pt>
                <c:pt idx="785">
                  <c:v>785</c:v>
                </c:pt>
                <c:pt idx="786">
                  <c:v>786</c:v>
                </c:pt>
                <c:pt idx="787">
                  <c:v>787</c:v>
                </c:pt>
                <c:pt idx="788">
                  <c:v>788</c:v>
                </c:pt>
                <c:pt idx="789">
                  <c:v>789</c:v>
                </c:pt>
                <c:pt idx="790">
                  <c:v>790</c:v>
                </c:pt>
                <c:pt idx="791">
                  <c:v>791</c:v>
                </c:pt>
                <c:pt idx="792">
                  <c:v>792</c:v>
                </c:pt>
                <c:pt idx="793">
                  <c:v>793</c:v>
                </c:pt>
                <c:pt idx="794">
                  <c:v>794</c:v>
                </c:pt>
                <c:pt idx="795">
                  <c:v>795</c:v>
                </c:pt>
                <c:pt idx="796">
                  <c:v>796</c:v>
                </c:pt>
                <c:pt idx="797">
                  <c:v>797</c:v>
                </c:pt>
                <c:pt idx="798">
                  <c:v>798</c:v>
                </c:pt>
                <c:pt idx="799">
                  <c:v>799</c:v>
                </c:pt>
                <c:pt idx="800">
                  <c:v>800</c:v>
                </c:pt>
                <c:pt idx="801">
                  <c:v>801</c:v>
                </c:pt>
                <c:pt idx="802">
                  <c:v>802</c:v>
                </c:pt>
                <c:pt idx="803">
                  <c:v>803</c:v>
                </c:pt>
                <c:pt idx="804">
                  <c:v>804</c:v>
                </c:pt>
                <c:pt idx="805">
                  <c:v>805</c:v>
                </c:pt>
                <c:pt idx="806">
                  <c:v>806</c:v>
                </c:pt>
                <c:pt idx="807">
                  <c:v>807</c:v>
                </c:pt>
                <c:pt idx="808">
                  <c:v>808</c:v>
                </c:pt>
                <c:pt idx="809">
                  <c:v>809</c:v>
                </c:pt>
                <c:pt idx="810">
                  <c:v>810</c:v>
                </c:pt>
                <c:pt idx="811">
                  <c:v>811</c:v>
                </c:pt>
                <c:pt idx="812">
                  <c:v>812</c:v>
                </c:pt>
                <c:pt idx="813">
                  <c:v>813</c:v>
                </c:pt>
                <c:pt idx="814">
                  <c:v>814</c:v>
                </c:pt>
                <c:pt idx="815">
                  <c:v>815</c:v>
                </c:pt>
                <c:pt idx="816">
                  <c:v>816</c:v>
                </c:pt>
                <c:pt idx="817">
                  <c:v>817</c:v>
                </c:pt>
                <c:pt idx="818">
                  <c:v>818</c:v>
                </c:pt>
                <c:pt idx="819">
                  <c:v>819</c:v>
                </c:pt>
                <c:pt idx="820">
                  <c:v>820</c:v>
                </c:pt>
                <c:pt idx="821">
                  <c:v>821</c:v>
                </c:pt>
                <c:pt idx="822">
                  <c:v>822</c:v>
                </c:pt>
                <c:pt idx="823">
                  <c:v>823</c:v>
                </c:pt>
                <c:pt idx="824">
                  <c:v>824</c:v>
                </c:pt>
                <c:pt idx="825">
                  <c:v>825</c:v>
                </c:pt>
                <c:pt idx="826">
                  <c:v>826</c:v>
                </c:pt>
                <c:pt idx="827">
                  <c:v>827</c:v>
                </c:pt>
                <c:pt idx="828">
                  <c:v>828</c:v>
                </c:pt>
                <c:pt idx="829">
                  <c:v>829</c:v>
                </c:pt>
                <c:pt idx="830">
                  <c:v>830</c:v>
                </c:pt>
                <c:pt idx="831">
                  <c:v>831</c:v>
                </c:pt>
                <c:pt idx="832">
                  <c:v>832</c:v>
                </c:pt>
                <c:pt idx="833">
                  <c:v>833</c:v>
                </c:pt>
                <c:pt idx="834">
                  <c:v>834</c:v>
                </c:pt>
                <c:pt idx="835">
                  <c:v>835</c:v>
                </c:pt>
                <c:pt idx="836">
                  <c:v>836</c:v>
                </c:pt>
                <c:pt idx="837">
                  <c:v>837</c:v>
                </c:pt>
                <c:pt idx="838">
                  <c:v>838</c:v>
                </c:pt>
                <c:pt idx="839">
                  <c:v>839</c:v>
                </c:pt>
                <c:pt idx="840">
                  <c:v>840</c:v>
                </c:pt>
                <c:pt idx="841">
                  <c:v>841</c:v>
                </c:pt>
                <c:pt idx="842">
                  <c:v>842</c:v>
                </c:pt>
                <c:pt idx="843">
                  <c:v>843</c:v>
                </c:pt>
                <c:pt idx="844">
                  <c:v>844</c:v>
                </c:pt>
                <c:pt idx="845">
                  <c:v>845</c:v>
                </c:pt>
                <c:pt idx="846">
                  <c:v>846</c:v>
                </c:pt>
                <c:pt idx="847">
                  <c:v>847</c:v>
                </c:pt>
                <c:pt idx="848">
                  <c:v>848</c:v>
                </c:pt>
                <c:pt idx="849">
                  <c:v>849</c:v>
                </c:pt>
                <c:pt idx="850">
                  <c:v>850</c:v>
                </c:pt>
                <c:pt idx="851">
                  <c:v>851</c:v>
                </c:pt>
                <c:pt idx="852">
                  <c:v>852</c:v>
                </c:pt>
                <c:pt idx="853">
                  <c:v>853</c:v>
                </c:pt>
                <c:pt idx="854">
                  <c:v>854</c:v>
                </c:pt>
                <c:pt idx="855">
                  <c:v>855</c:v>
                </c:pt>
                <c:pt idx="856">
                  <c:v>856</c:v>
                </c:pt>
                <c:pt idx="857">
                  <c:v>857</c:v>
                </c:pt>
                <c:pt idx="858">
                  <c:v>858</c:v>
                </c:pt>
                <c:pt idx="859">
                  <c:v>859</c:v>
                </c:pt>
                <c:pt idx="860">
                  <c:v>860</c:v>
                </c:pt>
                <c:pt idx="861">
                  <c:v>861</c:v>
                </c:pt>
                <c:pt idx="862">
                  <c:v>862</c:v>
                </c:pt>
                <c:pt idx="863">
                  <c:v>863</c:v>
                </c:pt>
                <c:pt idx="864">
                  <c:v>864</c:v>
                </c:pt>
                <c:pt idx="865">
                  <c:v>865</c:v>
                </c:pt>
                <c:pt idx="866">
                  <c:v>866</c:v>
                </c:pt>
                <c:pt idx="867">
                  <c:v>867</c:v>
                </c:pt>
                <c:pt idx="868">
                  <c:v>868</c:v>
                </c:pt>
                <c:pt idx="869">
                  <c:v>869</c:v>
                </c:pt>
                <c:pt idx="870">
                  <c:v>870</c:v>
                </c:pt>
                <c:pt idx="871">
                  <c:v>871</c:v>
                </c:pt>
                <c:pt idx="872">
                  <c:v>872</c:v>
                </c:pt>
                <c:pt idx="873">
                  <c:v>873</c:v>
                </c:pt>
                <c:pt idx="874">
                  <c:v>874</c:v>
                </c:pt>
                <c:pt idx="875">
                  <c:v>875</c:v>
                </c:pt>
                <c:pt idx="876">
                  <c:v>876</c:v>
                </c:pt>
                <c:pt idx="877">
                  <c:v>877</c:v>
                </c:pt>
                <c:pt idx="878">
                  <c:v>878</c:v>
                </c:pt>
                <c:pt idx="879">
                  <c:v>879</c:v>
                </c:pt>
                <c:pt idx="880">
                  <c:v>880</c:v>
                </c:pt>
                <c:pt idx="881">
                  <c:v>881</c:v>
                </c:pt>
                <c:pt idx="882">
                  <c:v>882</c:v>
                </c:pt>
                <c:pt idx="883">
                  <c:v>883</c:v>
                </c:pt>
                <c:pt idx="884">
                  <c:v>884</c:v>
                </c:pt>
                <c:pt idx="885">
                  <c:v>885</c:v>
                </c:pt>
                <c:pt idx="886">
                  <c:v>886</c:v>
                </c:pt>
                <c:pt idx="887">
                  <c:v>887</c:v>
                </c:pt>
                <c:pt idx="888">
                  <c:v>888</c:v>
                </c:pt>
                <c:pt idx="889">
                  <c:v>889</c:v>
                </c:pt>
                <c:pt idx="890">
                  <c:v>890</c:v>
                </c:pt>
                <c:pt idx="891">
                  <c:v>891</c:v>
                </c:pt>
                <c:pt idx="892">
                  <c:v>892</c:v>
                </c:pt>
                <c:pt idx="893">
                  <c:v>893</c:v>
                </c:pt>
                <c:pt idx="894">
                  <c:v>894</c:v>
                </c:pt>
                <c:pt idx="895">
                  <c:v>895</c:v>
                </c:pt>
                <c:pt idx="896">
                  <c:v>896</c:v>
                </c:pt>
                <c:pt idx="897">
                  <c:v>897</c:v>
                </c:pt>
                <c:pt idx="898">
                  <c:v>898</c:v>
                </c:pt>
                <c:pt idx="899">
                  <c:v>899</c:v>
                </c:pt>
                <c:pt idx="900">
                  <c:v>900</c:v>
                </c:pt>
                <c:pt idx="901">
                  <c:v>901</c:v>
                </c:pt>
                <c:pt idx="902">
                  <c:v>902</c:v>
                </c:pt>
                <c:pt idx="903">
                  <c:v>903</c:v>
                </c:pt>
                <c:pt idx="904">
                  <c:v>904</c:v>
                </c:pt>
                <c:pt idx="905">
                  <c:v>905</c:v>
                </c:pt>
                <c:pt idx="906">
                  <c:v>906</c:v>
                </c:pt>
                <c:pt idx="907">
                  <c:v>907</c:v>
                </c:pt>
                <c:pt idx="908">
                  <c:v>908</c:v>
                </c:pt>
                <c:pt idx="909">
                  <c:v>909</c:v>
                </c:pt>
                <c:pt idx="910">
                  <c:v>910</c:v>
                </c:pt>
                <c:pt idx="911">
                  <c:v>911</c:v>
                </c:pt>
                <c:pt idx="912">
                  <c:v>912</c:v>
                </c:pt>
                <c:pt idx="913">
                  <c:v>913</c:v>
                </c:pt>
                <c:pt idx="914">
                  <c:v>914</c:v>
                </c:pt>
                <c:pt idx="915">
                  <c:v>915</c:v>
                </c:pt>
                <c:pt idx="916">
                  <c:v>916</c:v>
                </c:pt>
                <c:pt idx="917">
                  <c:v>917</c:v>
                </c:pt>
                <c:pt idx="918">
                  <c:v>918</c:v>
                </c:pt>
                <c:pt idx="919">
                  <c:v>919</c:v>
                </c:pt>
                <c:pt idx="920">
                  <c:v>920</c:v>
                </c:pt>
                <c:pt idx="921">
                  <c:v>921</c:v>
                </c:pt>
                <c:pt idx="922">
                  <c:v>922</c:v>
                </c:pt>
                <c:pt idx="923">
                  <c:v>923</c:v>
                </c:pt>
                <c:pt idx="924">
                  <c:v>924</c:v>
                </c:pt>
                <c:pt idx="925">
                  <c:v>925</c:v>
                </c:pt>
                <c:pt idx="926">
                  <c:v>926</c:v>
                </c:pt>
                <c:pt idx="927">
                  <c:v>927</c:v>
                </c:pt>
                <c:pt idx="928">
                  <c:v>928</c:v>
                </c:pt>
                <c:pt idx="929">
                  <c:v>929</c:v>
                </c:pt>
                <c:pt idx="930">
                  <c:v>930</c:v>
                </c:pt>
                <c:pt idx="931">
                  <c:v>931</c:v>
                </c:pt>
                <c:pt idx="932">
                  <c:v>932</c:v>
                </c:pt>
                <c:pt idx="933">
                  <c:v>933</c:v>
                </c:pt>
                <c:pt idx="934">
                  <c:v>934</c:v>
                </c:pt>
                <c:pt idx="935">
                  <c:v>935</c:v>
                </c:pt>
                <c:pt idx="936">
                  <c:v>936</c:v>
                </c:pt>
                <c:pt idx="937">
                  <c:v>937</c:v>
                </c:pt>
                <c:pt idx="938">
                  <c:v>938</c:v>
                </c:pt>
                <c:pt idx="939">
                  <c:v>939</c:v>
                </c:pt>
                <c:pt idx="940">
                  <c:v>940</c:v>
                </c:pt>
                <c:pt idx="941">
                  <c:v>941</c:v>
                </c:pt>
                <c:pt idx="942">
                  <c:v>942</c:v>
                </c:pt>
                <c:pt idx="943">
                  <c:v>943</c:v>
                </c:pt>
                <c:pt idx="944">
                  <c:v>944</c:v>
                </c:pt>
                <c:pt idx="945">
                  <c:v>945</c:v>
                </c:pt>
                <c:pt idx="946">
                  <c:v>946</c:v>
                </c:pt>
                <c:pt idx="947">
                  <c:v>947</c:v>
                </c:pt>
                <c:pt idx="948">
                  <c:v>948</c:v>
                </c:pt>
                <c:pt idx="949">
                  <c:v>949</c:v>
                </c:pt>
                <c:pt idx="950">
                  <c:v>950</c:v>
                </c:pt>
                <c:pt idx="951">
                  <c:v>951</c:v>
                </c:pt>
                <c:pt idx="952">
                  <c:v>952</c:v>
                </c:pt>
                <c:pt idx="953">
                  <c:v>953</c:v>
                </c:pt>
                <c:pt idx="954">
                  <c:v>954</c:v>
                </c:pt>
                <c:pt idx="955">
                  <c:v>955</c:v>
                </c:pt>
                <c:pt idx="956">
                  <c:v>956</c:v>
                </c:pt>
                <c:pt idx="957">
                  <c:v>957</c:v>
                </c:pt>
                <c:pt idx="958">
                  <c:v>958</c:v>
                </c:pt>
                <c:pt idx="959">
                  <c:v>959</c:v>
                </c:pt>
                <c:pt idx="960">
                  <c:v>960</c:v>
                </c:pt>
                <c:pt idx="961">
                  <c:v>961</c:v>
                </c:pt>
                <c:pt idx="962">
                  <c:v>962</c:v>
                </c:pt>
                <c:pt idx="963">
                  <c:v>963</c:v>
                </c:pt>
                <c:pt idx="964">
                  <c:v>964</c:v>
                </c:pt>
                <c:pt idx="965">
                  <c:v>965</c:v>
                </c:pt>
                <c:pt idx="966">
                  <c:v>966</c:v>
                </c:pt>
                <c:pt idx="967">
                  <c:v>967</c:v>
                </c:pt>
                <c:pt idx="968">
                  <c:v>968</c:v>
                </c:pt>
                <c:pt idx="969">
                  <c:v>969</c:v>
                </c:pt>
                <c:pt idx="970">
                  <c:v>970</c:v>
                </c:pt>
                <c:pt idx="971">
                  <c:v>971</c:v>
                </c:pt>
                <c:pt idx="972">
                  <c:v>972</c:v>
                </c:pt>
                <c:pt idx="973">
                  <c:v>973</c:v>
                </c:pt>
                <c:pt idx="974">
                  <c:v>974</c:v>
                </c:pt>
                <c:pt idx="975">
                  <c:v>975</c:v>
                </c:pt>
                <c:pt idx="976">
                  <c:v>976</c:v>
                </c:pt>
                <c:pt idx="977">
                  <c:v>977</c:v>
                </c:pt>
                <c:pt idx="978">
                  <c:v>978</c:v>
                </c:pt>
                <c:pt idx="979">
                  <c:v>979</c:v>
                </c:pt>
                <c:pt idx="980">
                  <c:v>980</c:v>
                </c:pt>
                <c:pt idx="981">
                  <c:v>981</c:v>
                </c:pt>
                <c:pt idx="982">
                  <c:v>982</c:v>
                </c:pt>
                <c:pt idx="983">
                  <c:v>983</c:v>
                </c:pt>
                <c:pt idx="984">
                  <c:v>984</c:v>
                </c:pt>
                <c:pt idx="985">
                  <c:v>985</c:v>
                </c:pt>
                <c:pt idx="986">
                  <c:v>986</c:v>
                </c:pt>
                <c:pt idx="987">
                  <c:v>987</c:v>
                </c:pt>
                <c:pt idx="988">
                  <c:v>988</c:v>
                </c:pt>
                <c:pt idx="989">
                  <c:v>989</c:v>
                </c:pt>
                <c:pt idx="990">
                  <c:v>990</c:v>
                </c:pt>
                <c:pt idx="991">
                  <c:v>991</c:v>
                </c:pt>
                <c:pt idx="992">
                  <c:v>992</c:v>
                </c:pt>
                <c:pt idx="993">
                  <c:v>993</c:v>
                </c:pt>
                <c:pt idx="994">
                  <c:v>994</c:v>
                </c:pt>
                <c:pt idx="995">
                  <c:v>995</c:v>
                </c:pt>
                <c:pt idx="996">
                  <c:v>996</c:v>
                </c:pt>
                <c:pt idx="997">
                  <c:v>997</c:v>
                </c:pt>
                <c:pt idx="998">
                  <c:v>998</c:v>
                </c:pt>
                <c:pt idx="999">
                  <c:v>999</c:v>
                </c:pt>
                <c:pt idx="1000">
                  <c:v>1000</c:v>
                </c:pt>
                <c:pt idx="1001">
                  <c:v>1001</c:v>
                </c:pt>
                <c:pt idx="1002">
                  <c:v>1002</c:v>
                </c:pt>
                <c:pt idx="1003">
                  <c:v>1003</c:v>
                </c:pt>
                <c:pt idx="1004">
                  <c:v>1004</c:v>
                </c:pt>
                <c:pt idx="1005">
                  <c:v>1005</c:v>
                </c:pt>
                <c:pt idx="1006">
                  <c:v>1006</c:v>
                </c:pt>
                <c:pt idx="1007">
                  <c:v>1007</c:v>
                </c:pt>
                <c:pt idx="1008">
                  <c:v>1008</c:v>
                </c:pt>
                <c:pt idx="1009">
                  <c:v>1009</c:v>
                </c:pt>
                <c:pt idx="1010">
                  <c:v>1010</c:v>
                </c:pt>
                <c:pt idx="1011">
                  <c:v>1011</c:v>
                </c:pt>
                <c:pt idx="1012">
                  <c:v>1012</c:v>
                </c:pt>
                <c:pt idx="1013">
                  <c:v>1013</c:v>
                </c:pt>
                <c:pt idx="1014">
                  <c:v>1014</c:v>
                </c:pt>
                <c:pt idx="1015">
                  <c:v>1015</c:v>
                </c:pt>
                <c:pt idx="1016">
                  <c:v>1016</c:v>
                </c:pt>
                <c:pt idx="1017">
                  <c:v>1017</c:v>
                </c:pt>
                <c:pt idx="1018">
                  <c:v>1018</c:v>
                </c:pt>
                <c:pt idx="1019">
                  <c:v>1019</c:v>
                </c:pt>
                <c:pt idx="1020">
                  <c:v>1020</c:v>
                </c:pt>
                <c:pt idx="1021">
                  <c:v>1021</c:v>
                </c:pt>
                <c:pt idx="1022">
                  <c:v>1022</c:v>
                </c:pt>
                <c:pt idx="1023">
                  <c:v>1023</c:v>
                </c:pt>
                <c:pt idx="1024">
                  <c:v>1024</c:v>
                </c:pt>
                <c:pt idx="1025">
                  <c:v>1025</c:v>
                </c:pt>
                <c:pt idx="1026">
                  <c:v>1026</c:v>
                </c:pt>
                <c:pt idx="1027">
                  <c:v>1027</c:v>
                </c:pt>
                <c:pt idx="1028">
                  <c:v>1028</c:v>
                </c:pt>
                <c:pt idx="1029">
                  <c:v>1029</c:v>
                </c:pt>
                <c:pt idx="1030">
                  <c:v>1030</c:v>
                </c:pt>
                <c:pt idx="1031">
                  <c:v>1031</c:v>
                </c:pt>
                <c:pt idx="1032">
                  <c:v>1032</c:v>
                </c:pt>
                <c:pt idx="1033">
                  <c:v>1033</c:v>
                </c:pt>
                <c:pt idx="1034">
                  <c:v>1034</c:v>
                </c:pt>
                <c:pt idx="1035">
                  <c:v>1035</c:v>
                </c:pt>
                <c:pt idx="1036">
                  <c:v>1036</c:v>
                </c:pt>
                <c:pt idx="1037">
                  <c:v>1037</c:v>
                </c:pt>
                <c:pt idx="1038">
                  <c:v>1038</c:v>
                </c:pt>
                <c:pt idx="1039">
                  <c:v>1039</c:v>
                </c:pt>
                <c:pt idx="1040">
                  <c:v>1040</c:v>
                </c:pt>
                <c:pt idx="1041">
                  <c:v>1041</c:v>
                </c:pt>
                <c:pt idx="1042">
                  <c:v>1042</c:v>
                </c:pt>
                <c:pt idx="1043">
                  <c:v>1043</c:v>
                </c:pt>
                <c:pt idx="1044">
                  <c:v>1044</c:v>
                </c:pt>
                <c:pt idx="1045">
                  <c:v>1045</c:v>
                </c:pt>
                <c:pt idx="1046">
                  <c:v>1046</c:v>
                </c:pt>
                <c:pt idx="1047">
                  <c:v>1047</c:v>
                </c:pt>
                <c:pt idx="1048">
                  <c:v>1048</c:v>
                </c:pt>
                <c:pt idx="1049">
                  <c:v>1049</c:v>
                </c:pt>
                <c:pt idx="1050">
                  <c:v>1050</c:v>
                </c:pt>
                <c:pt idx="1051">
                  <c:v>1051</c:v>
                </c:pt>
                <c:pt idx="1052">
                  <c:v>1052</c:v>
                </c:pt>
                <c:pt idx="1053">
                  <c:v>1053</c:v>
                </c:pt>
                <c:pt idx="1054">
                  <c:v>1054</c:v>
                </c:pt>
                <c:pt idx="1055">
                  <c:v>1055</c:v>
                </c:pt>
                <c:pt idx="1056">
                  <c:v>1056</c:v>
                </c:pt>
                <c:pt idx="1057">
                  <c:v>1057</c:v>
                </c:pt>
                <c:pt idx="1058">
                  <c:v>1058</c:v>
                </c:pt>
                <c:pt idx="1059">
                  <c:v>1059</c:v>
                </c:pt>
                <c:pt idx="1060">
                  <c:v>1060</c:v>
                </c:pt>
                <c:pt idx="1061">
                  <c:v>1061</c:v>
                </c:pt>
                <c:pt idx="1062">
                  <c:v>1062</c:v>
                </c:pt>
                <c:pt idx="1063">
                  <c:v>1063</c:v>
                </c:pt>
                <c:pt idx="1064">
                  <c:v>1064</c:v>
                </c:pt>
                <c:pt idx="1065">
                  <c:v>1065</c:v>
                </c:pt>
                <c:pt idx="1066">
                  <c:v>1066</c:v>
                </c:pt>
                <c:pt idx="1067">
                  <c:v>1067</c:v>
                </c:pt>
                <c:pt idx="1068">
                  <c:v>1068</c:v>
                </c:pt>
                <c:pt idx="1069">
                  <c:v>1069</c:v>
                </c:pt>
                <c:pt idx="1070">
                  <c:v>1070</c:v>
                </c:pt>
                <c:pt idx="1071">
                  <c:v>1071</c:v>
                </c:pt>
                <c:pt idx="1072">
                  <c:v>1072</c:v>
                </c:pt>
                <c:pt idx="1073">
                  <c:v>1073</c:v>
                </c:pt>
                <c:pt idx="1074">
                  <c:v>1074</c:v>
                </c:pt>
                <c:pt idx="1075">
                  <c:v>1075</c:v>
                </c:pt>
                <c:pt idx="1076">
                  <c:v>1076</c:v>
                </c:pt>
                <c:pt idx="1077">
                  <c:v>1077</c:v>
                </c:pt>
                <c:pt idx="1078">
                  <c:v>1078</c:v>
                </c:pt>
                <c:pt idx="1079">
                  <c:v>1079</c:v>
                </c:pt>
                <c:pt idx="1080">
                  <c:v>1080</c:v>
                </c:pt>
                <c:pt idx="1081">
                  <c:v>1081</c:v>
                </c:pt>
                <c:pt idx="1082">
                  <c:v>1082</c:v>
                </c:pt>
                <c:pt idx="1083">
                  <c:v>1083</c:v>
                </c:pt>
                <c:pt idx="1084">
                  <c:v>1084</c:v>
                </c:pt>
                <c:pt idx="1085">
                  <c:v>1085</c:v>
                </c:pt>
                <c:pt idx="1086">
                  <c:v>1086</c:v>
                </c:pt>
                <c:pt idx="1087">
                  <c:v>1087</c:v>
                </c:pt>
                <c:pt idx="1088">
                  <c:v>1088</c:v>
                </c:pt>
                <c:pt idx="1089">
                  <c:v>1089</c:v>
                </c:pt>
                <c:pt idx="1090">
                  <c:v>1090</c:v>
                </c:pt>
                <c:pt idx="1091">
                  <c:v>1091</c:v>
                </c:pt>
                <c:pt idx="1092">
                  <c:v>1092</c:v>
                </c:pt>
                <c:pt idx="1093">
                  <c:v>1093</c:v>
                </c:pt>
                <c:pt idx="1094">
                  <c:v>1094</c:v>
                </c:pt>
                <c:pt idx="1095">
                  <c:v>1095</c:v>
                </c:pt>
                <c:pt idx="1096">
                  <c:v>1096</c:v>
                </c:pt>
                <c:pt idx="1097">
                  <c:v>1097</c:v>
                </c:pt>
                <c:pt idx="1098">
                  <c:v>1098</c:v>
                </c:pt>
                <c:pt idx="1099">
                  <c:v>1099</c:v>
                </c:pt>
                <c:pt idx="1100">
                  <c:v>1100</c:v>
                </c:pt>
                <c:pt idx="1101">
                  <c:v>1101</c:v>
                </c:pt>
                <c:pt idx="1102">
                  <c:v>1102</c:v>
                </c:pt>
                <c:pt idx="1103">
                  <c:v>1103</c:v>
                </c:pt>
                <c:pt idx="1104">
                  <c:v>1104</c:v>
                </c:pt>
                <c:pt idx="1105">
                  <c:v>1105</c:v>
                </c:pt>
                <c:pt idx="1106">
                  <c:v>1106</c:v>
                </c:pt>
                <c:pt idx="1107">
                  <c:v>1107</c:v>
                </c:pt>
                <c:pt idx="1108">
                  <c:v>1108</c:v>
                </c:pt>
                <c:pt idx="1109">
                  <c:v>1109</c:v>
                </c:pt>
                <c:pt idx="1110">
                  <c:v>1110</c:v>
                </c:pt>
                <c:pt idx="1111">
                  <c:v>1111</c:v>
                </c:pt>
                <c:pt idx="1112">
                  <c:v>1112</c:v>
                </c:pt>
                <c:pt idx="1113">
                  <c:v>1113</c:v>
                </c:pt>
                <c:pt idx="1114">
                  <c:v>1114</c:v>
                </c:pt>
                <c:pt idx="1115">
                  <c:v>1115</c:v>
                </c:pt>
                <c:pt idx="1116">
                  <c:v>1116</c:v>
                </c:pt>
                <c:pt idx="1117">
                  <c:v>1117</c:v>
                </c:pt>
                <c:pt idx="1118">
                  <c:v>1118</c:v>
                </c:pt>
                <c:pt idx="1119">
                  <c:v>1119</c:v>
                </c:pt>
                <c:pt idx="1120">
                  <c:v>1120</c:v>
                </c:pt>
                <c:pt idx="1121">
                  <c:v>1121</c:v>
                </c:pt>
                <c:pt idx="1122">
                  <c:v>1122</c:v>
                </c:pt>
                <c:pt idx="1123">
                  <c:v>1123</c:v>
                </c:pt>
                <c:pt idx="1124">
                  <c:v>1124</c:v>
                </c:pt>
                <c:pt idx="1125">
                  <c:v>1125</c:v>
                </c:pt>
                <c:pt idx="1126">
                  <c:v>1126</c:v>
                </c:pt>
                <c:pt idx="1127">
                  <c:v>1127</c:v>
                </c:pt>
                <c:pt idx="1128">
                  <c:v>1128</c:v>
                </c:pt>
                <c:pt idx="1129">
                  <c:v>1129</c:v>
                </c:pt>
                <c:pt idx="1130">
                  <c:v>1130</c:v>
                </c:pt>
                <c:pt idx="1131">
                  <c:v>1131</c:v>
                </c:pt>
                <c:pt idx="1132">
                  <c:v>1132</c:v>
                </c:pt>
                <c:pt idx="1133">
                  <c:v>1133</c:v>
                </c:pt>
                <c:pt idx="1134">
                  <c:v>1134</c:v>
                </c:pt>
                <c:pt idx="1135">
                  <c:v>1135</c:v>
                </c:pt>
                <c:pt idx="1136">
                  <c:v>1136</c:v>
                </c:pt>
                <c:pt idx="1137">
                  <c:v>1137</c:v>
                </c:pt>
                <c:pt idx="1138">
                  <c:v>1138</c:v>
                </c:pt>
                <c:pt idx="1139">
                  <c:v>1139</c:v>
                </c:pt>
                <c:pt idx="1140">
                  <c:v>1140</c:v>
                </c:pt>
                <c:pt idx="1141">
                  <c:v>1141</c:v>
                </c:pt>
                <c:pt idx="1142">
                  <c:v>1142</c:v>
                </c:pt>
                <c:pt idx="1143">
                  <c:v>1143</c:v>
                </c:pt>
                <c:pt idx="1144">
                  <c:v>1144</c:v>
                </c:pt>
                <c:pt idx="1145">
                  <c:v>1145</c:v>
                </c:pt>
                <c:pt idx="1146">
                  <c:v>1146</c:v>
                </c:pt>
                <c:pt idx="1147">
                  <c:v>1147</c:v>
                </c:pt>
                <c:pt idx="1148">
                  <c:v>1148</c:v>
                </c:pt>
                <c:pt idx="1149">
                  <c:v>1149</c:v>
                </c:pt>
                <c:pt idx="1150">
                  <c:v>1150</c:v>
                </c:pt>
                <c:pt idx="1151">
                  <c:v>1151</c:v>
                </c:pt>
                <c:pt idx="1152">
                  <c:v>1152</c:v>
                </c:pt>
                <c:pt idx="1153">
                  <c:v>1153</c:v>
                </c:pt>
                <c:pt idx="1154">
                  <c:v>1154</c:v>
                </c:pt>
                <c:pt idx="1155">
                  <c:v>1155</c:v>
                </c:pt>
                <c:pt idx="1156">
                  <c:v>1156</c:v>
                </c:pt>
                <c:pt idx="1157">
                  <c:v>1157</c:v>
                </c:pt>
                <c:pt idx="1158">
                  <c:v>1158</c:v>
                </c:pt>
                <c:pt idx="1159">
                  <c:v>1159</c:v>
                </c:pt>
                <c:pt idx="1160">
                  <c:v>1160</c:v>
                </c:pt>
                <c:pt idx="1161">
                  <c:v>1161</c:v>
                </c:pt>
                <c:pt idx="1162">
                  <c:v>1162</c:v>
                </c:pt>
                <c:pt idx="1163">
                  <c:v>1163</c:v>
                </c:pt>
                <c:pt idx="1164">
                  <c:v>1164</c:v>
                </c:pt>
                <c:pt idx="1165">
                  <c:v>1165</c:v>
                </c:pt>
                <c:pt idx="1166">
                  <c:v>1166</c:v>
                </c:pt>
                <c:pt idx="1167">
                  <c:v>1167</c:v>
                </c:pt>
                <c:pt idx="1168">
                  <c:v>1168</c:v>
                </c:pt>
                <c:pt idx="1169">
                  <c:v>1169</c:v>
                </c:pt>
                <c:pt idx="1170">
                  <c:v>1170</c:v>
                </c:pt>
                <c:pt idx="1171">
                  <c:v>1171</c:v>
                </c:pt>
                <c:pt idx="1172">
                  <c:v>1172</c:v>
                </c:pt>
                <c:pt idx="1173">
                  <c:v>1173</c:v>
                </c:pt>
                <c:pt idx="1174">
                  <c:v>1174</c:v>
                </c:pt>
                <c:pt idx="1175">
                  <c:v>1175</c:v>
                </c:pt>
                <c:pt idx="1176">
                  <c:v>1176</c:v>
                </c:pt>
                <c:pt idx="1177">
                  <c:v>1177</c:v>
                </c:pt>
                <c:pt idx="1178">
                  <c:v>1178</c:v>
                </c:pt>
                <c:pt idx="1179">
                  <c:v>1179</c:v>
                </c:pt>
                <c:pt idx="1180">
                  <c:v>1180</c:v>
                </c:pt>
                <c:pt idx="1181">
                  <c:v>1181</c:v>
                </c:pt>
                <c:pt idx="1182">
                  <c:v>1182</c:v>
                </c:pt>
                <c:pt idx="1183">
                  <c:v>1183</c:v>
                </c:pt>
                <c:pt idx="1184">
                  <c:v>1184</c:v>
                </c:pt>
                <c:pt idx="1185">
                  <c:v>1185</c:v>
                </c:pt>
                <c:pt idx="1186">
                  <c:v>1186</c:v>
                </c:pt>
                <c:pt idx="1187">
                  <c:v>1187</c:v>
                </c:pt>
                <c:pt idx="1188">
                  <c:v>1188</c:v>
                </c:pt>
                <c:pt idx="1189">
                  <c:v>1189</c:v>
                </c:pt>
                <c:pt idx="1190">
                  <c:v>1190</c:v>
                </c:pt>
                <c:pt idx="1191">
                  <c:v>1191</c:v>
                </c:pt>
                <c:pt idx="1192">
                  <c:v>1192</c:v>
                </c:pt>
                <c:pt idx="1193">
                  <c:v>1193</c:v>
                </c:pt>
                <c:pt idx="1194">
                  <c:v>1194</c:v>
                </c:pt>
                <c:pt idx="1195">
                  <c:v>1195</c:v>
                </c:pt>
                <c:pt idx="1196">
                  <c:v>1196</c:v>
                </c:pt>
                <c:pt idx="1197">
                  <c:v>1197</c:v>
                </c:pt>
                <c:pt idx="1198">
                  <c:v>1198</c:v>
                </c:pt>
                <c:pt idx="1199">
                  <c:v>1199</c:v>
                </c:pt>
                <c:pt idx="1200">
                  <c:v>1200</c:v>
                </c:pt>
                <c:pt idx="1201">
                  <c:v>1201</c:v>
                </c:pt>
                <c:pt idx="1202">
                  <c:v>1202</c:v>
                </c:pt>
                <c:pt idx="1203">
                  <c:v>1203</c:v>
                </c:pt>
                <c:pt idx="1204">
                  <c:v>1204</c:v>
                </c:pt>
                <c:pt idx="1205">
                  <c:v>1205</c:v>
                </c:pt>
                <c:pt idx="1206">
                  <c:v>1206</c:v>
                </c:pt>
                <c:pt idx="1207">
                  <c:v>1207</c:v>
                </c:pt>
                <c:pt idx="1208">
                  <c:v>1208</c:v>
                </c:pt>
                <c:pt idx="1209">
                  <c:v>1209</c:v>
                </c:pt>
                <c:pt idx="1210">
                  <c:v>1210</c:v>
                </c:pt>
                <c:pt idx="1211">
                  <c:v>1211</c:v>
                </c:pt>
                <c:pt idx="1212">
                  <c:v>1212</c:v>
                </c:pt>
                <c:pt idx="1213">
                  <c:v>1213</c:v>
                </c:pt>
                <c:pt idx="1214">
                  <c:v>1214</c:v>
                </c:pt>
                <c:pt idx="1215">
                  <c:v>1215</c:v>
                </c:pt>
                <c:pt idx="1216">
                  <c:v>1216</c:v>
                </c:pt>
                <c:pt idx="1217">
                  <c:v>1217</c:v>
                </c:pt>
                <c:pt idx="1218">
                  <c:v>1218</c:v>
                </c:pt>
                <c:pt idx="1219">
                  <c:v>1219</c:v>
                </c:pt>
                <c:pt idx="1220">
                  <c:v>1220</c:v>
                </c:pt>
                <c:pt idx="1221">
                  <c:v>1221</c:v>
                </c:pt>
                <c:pt idx="1222">
                  <c:v>1222</c:v>
                </c:pt>
                <c:pt idx="1223">
                  <c:v>1223</c:v>
                </c:pt>
                <c:pt idx="1224">
                  <c:v>1224</c:v>
                </c:pt>
                <c:pt idx="1225">
                  <c:v>1225</c:v>
                </c:pt>
                <c:pt idx="1226">
                  <c:v>1226</c:v>
                </c:pt>
                <c:pt idx="1227">
                  <c:v>1227</c:v>
                </c:pt>
                <c:pt idx="1228">
                  <c:v>1228</c:v>
                </c:pt>
                <c:pt idx="1229">
                  <c:v>1229</c:v>
                </c:pt>
                <c:pt idx="1230">
                  <c:v>1230</c:v>
                </c:pt>
                <c:pt idx="1231">
                  <c:v>1231</c:v>
                </c:pt>
                <c:pt idx="1232">
                  <c:v>1232</c:v>
                </c:pt>
                <c:pt idx="1233">
                  <c:v>1233</c:v>
                </c:pt>
                <c:pt idx="1234">
                  <c:v>1234</c:v>
                </c:pt>
                <c:pt idx="1235">
                  <c:v>1235</c:v>
                </c:pt>
                <c:pt idx="1236">
                  <c:v>1236</c:v>
                </c:pt>
                <c:pt idx="1237">
                  <c:v>1237</c:v>
                </c:pt>
                <c:pt idx="1238">
                  <c:v>1238</c:v>
                </c:pt>
                <c:pt idx="1239">
                  <c:v>1239</c:v>
                </c:pt>
                <c:pt idx="1240">
                  <c:v>1240</c:v>
                </c:pt>
                <c:pt idx="1241">
                  <c:v>1241</c:v>
                </c:pt>
                <c:pt idx="1242">
                  <c:v>1242</c:v>
                </c:pt>
                <c:pt idx="1243">
                  <c:v>1243</c:v>
                </c:pt>
                <c:pt idx="1244">
                  <c:v>1244</c:v>
                </c:pt>
                <c:pt idx="1245">
                  <c:v>1245</c:v>
                </c:pt>
                <c:pt idx="1246">
                  <c:v>1246</c:v>
                </c:pt>
                <c:pt idx="1247">
                  <c:v>1247</c:v>
                </c:pt>
                <c:pt idx="1248">
                  <c:v>1248</c:v>
                </c:pt>
                <c:pt idx="1249">
                  <c:v>1249</c:v>
                </c:pt>
                <c:pt idx="1250">
                  <c:v>1250</c:v>
                </c:pt>
                <c:pt idx="1251">
                  <c:v>1251</c:v>
                </c:pt>
                <c:pt idx="1252">
                  <c:v>1252</c:v>
                </c:pt>
                <c:pt idx="1253">
                  <c:v>1253</c:v>
                </c:pt>
                <c:pt idx="1254">
                  <c:v>1254</c:v>
                </c:pt>
                <c:pt idx="1255">
                  <c:v>1255</c:v>
                </c:pt>
                <c:pt idx="1256">
                  <c:v>1256</c:v>
                </c:pt>
                <c:pt idx="1257">
                  <c:v>1257</c:v>
                </c:pt>
                <c:pt idx="1258">
                  <c:v>1258</c:v>
                </c:pt>
                <c:pt idx="1259">
                  <c:v>1259</c:v>
                </c:pt>
                <c:pt idx="1260">
                  <c:v>1260</c:v>
                </c:pt>
                <c:pt idx="1261">
                  <c:v>1261</c:v>
                </c:pt>
                <c:pt idx="1262">
                  <c:v>1262</c:v>
                </c:pt>
                <c:pt idx="1263">
                  <c:v>1263</c:v>
                </c:pt>
                <c:pt idx="1264">
                  <c:v>1264</c:v>
                </c:pt>
                <c:pt idx="1265">
                  <c:v>1265</c:v>
                </c:pt>
                <c:pt idx="1266">
                  <c:v>1266</c:v>
                </c:pt>
                <c:pt idx="1267">
                  <c:v>1267</c:v>
                </c:pt>
                <c:pt idx="1268">
                  <c:v>1268</c:v>
                </c:pt>
                <c:pt idx="1269">
                  <c:v>1269</c:v>
                </c:pt>
                <c:pt idx="1270">
                  <c:v>1270</c:v>
                </c:pt>
                <c:pt idx="1271">
                  <c:v>1271</c:v>
                </c:pt>
                <c:pt idx="1272">
                  <c:v>1272</c:v>
                </c:pt>
                <c:pt idx="1273">
                  <c:v>1273</c:v>
                </c:pt>
                <c:pt idx="1274">
                  <c:v>1274</c:v>
                </c:pt>
                <c:pt idx="1275">
                  <c:v>1275</c:v>
                </c:pt>
                <c:pt idx="1276">
                  <c:v>1276</c:v>
                </c:pt>
                <c:pt idx="1277">
                  <c:v>1277</c:v>
                </c:pt>
                <c:pt idx="1278">
                  <c:v>1278</c:v>
                </c:pt>
                <c:pt idx="1279">
                  <c:v>1279</c:v>
                </c:pt>
                <c:pt idx="1280">
                  <c:v>1280</c:v>
                </c:pt>
                <c:pt idx="1281">
                  <c:v>1281</c:v>
                </c:pt>
                <c:pt idx="1282">
                  <c:v>1282</c:v>
                </c:pt>
                <c:pt idx="1283">
                  <c:v>1283</c:v>
                </c:pt>
                <c:pt idx="1284">
                  <c:v>1284</c:v>
                </c:pt>
                <c:pt idx="1285">
                  <c:v>1285</c:v>
                </c:pt>
                <c:pt idx="1286">
                  <c:v>1286</c:v>
                </c:pt>
                <c:pt idx="1287">
                  <c:v>1287</c:v>
                </c:pt>
                <c:pt idx="1288">
                  <c:v>1288</c:v>
                </c:pt>
                <c:pt idx="1289">
                  <c:v>1289</c:v>
                </c:pt>
                <c:pt idx="1290">
                  <c:v>1290</c:v>
                </c:pt>
                <c:pt idx="1291">
                  <c:v>1291</c:v>
                </c:pt>
                <c:pt idx="1292">
                  <c:v>1292</c:v>
                </c:pt>
                <c:pt idx="1293">
                  <c:v>1293</c:v>
                </c:pt>
                <c:pt idx="1294">
                  <c:v>1294</c:v>
                </c:pt>
                <c:pt idx="1295">
                  <c:v>1295</c:v>
                </c:pt>
                <c:pt idx="1296">
                  <c:v>1296</c:v>
                </c:pt>
                <c:pt idx="1297">
                  <c:v>1297</c:v>
                </c:pt>
                <c:pt idx="1298">
                  <c:v>1298</c:v>
                </c:pt>
                <c:pt idx="1299">
                  <c:v>1299</c:v>
                </c:pt>
                <c:pt idx="1300">
                  <c:v>1300</c:v>
                </c:pt>
                <c:pt idx="1301">
                  <c:v>1301</c:v>
                </c:pt>
                <c:pt idx="1302">
                  <c:v>1302</c:v>
                </c:pt>
                <c:pt idx="1303">
                  <c:v>1303</c:v>
                </c:pt>
                <c:pt idx="1304">
                  <c:v>1304</c:v>
                </c:pt>
                <c:pt idx="1305">
                  <c:v>1305</c:v>
                </c:pt>
                <c:pt idx="1306">
                  <c:v>1306</c:v>
                </c:pt>
                <c:pt idx="1307">
                  <c:v>1307</c:v>
                </c:pt>
                <c:pt idx="1308">
                  <c:v>1308</c:v>
                </c:pt>
                <c:pt idx="1309">
                  <c:v>1309</c:v>
                </c:pt>
                <c:pt idx="1310">
                  <c:v>1310</c:v>
                </c:pt>
                <c:pt idx="1311">
                  <c:v>1311</c:v>
                </c:pt>
                <c:pt idx="1312">
                  <c:v>1312</c:v>
                </c:pt>
                <c:pt idx="1313">
                  <c:v>1313</c:v>
                </c:pt>
                <c:pt idx="1314">
                  <c:v>1314</c:v>
                </c:pt>
                <c:pt idx="1315">
                  <c:v>1315</c:v>
                </c:pt>
                <c:pt idx="1316">
                  <c:v>1316</c:v>
                </c:pt>
                <c:pt idx="1317">
                  <c:v>1317</c:v>
                </c:pt>
                <c:pt idx="1318">
                  <c:v>1318</c:v>
                </c:pt>
                <c:pt idx="1319">
                  <c:v>1319</c:v>
                </c:pt>
                <c:pt idx="1320">
                  <c:v>1320</c:v>
                </c:pt>
                <c:pt idx="1321">
                  <c:v>1321</c:v>
                </c:pt>
                <c:pt idx="1322">
                  <c:v>1322</c:v>
                </c:pt>
                <c:pt idx="1323">
                  <c:v>1323</c:v>
                </c:pt>
                <c:pt idx="1324">
                  <c:v>1324</c:v>
                </c:pt>
                <c:pt idx="1325">
                  <c:v>1325</c:v>
                </c:pt>
                <c:pt idx="1326">
                  <c:v>1326</c:v>
                </c:pt>
                <c:pt idx="1327">
                  <c:v>1327</c:v>
                </c:pt>
                <c:pt idx="1328">
                  <c:v>1328</c:v>
                </c:pt>
                <c:pt idx="1329">
                  <c:v>1329</c:v>
                </c:pt>
                <c:pt idx="1330">
                  <c:v>1330</c:v>
                </c:pt>
                <c:pt idx="1331">
                  <c:v>1331</c:v>
                </c:pt>
                <c:pt idx="1332">
                  <c:v>1332</c:v>
                </c:pt>
                <c:pt idx="1333">
                  <c:v>1333</c:v>
                </c:pt>
                <c:pt idx="1334">
                  <c:v>1334</c:v>
                </c:pt>
                <c:pt idx="1335">
                  <c:v>1335</c:v>
                </c:pt>
                <c:pt idx="1336">
                  <c:v>1336</c:v>
                </c:pt>
                <c:pt idx="1337">
                  <c:v>1337</c:v>
                </c:pt>
                <c:pt idx="1338">
                  <c:v>1338</c:v>
                </c:pt>
                <c:pt idx="1339">
                  <c:v>1339</c:v>
                </c:pt>
                <c:pt idx="1340">
                  <c:v>1340</c:v>
                </c:pt>
                <c:pt idx="1341">
                  <c:v>1341</c:v>
                </c:pt>
                <c:pt idx="1342">
                  <c:v>1342</c:v>
                </c:pt>
                <c:pt idx="1343">
                  <c:v>1343</c:v>
                </c:pt>
                <c:pt idx="1344">
                  <c:v>1344</c:v>
                </c:pt>
                <c:pt idx="1345">
                  <c:v>1345</c:v>
                </c:pt>
                <c:pt idx="1346">
                  <c:v>1346</c:v>
                </c:pt>
                <c:pt idx="1347">
                  <c:v>1347</c:v>
                </c:pt>
                <c:pt idx="1348">
                  <c:v>1348</c:v>
                </c:pt>
                <c:pt idx="1349">
                  <c:v>1349</c:v>
                </c:pt>
                <c:pt idx="1350">
                  <c:v>1350</c:v>
                </c:pt>
                <c:pt idx="1351">
                  <c:v>1351</c:v>
                </c:pt>
                <c:pt idx="1352">
                  <c:v>1352</c:v>
                </c:pt>
                <c:pt idx="1353">
                  <c:v>1353</c:v>
                </c:pt>
                <c:pt idx="1354">
                  <c:v>1354</c:v>
                </c:pt>
                <c:pt idx="1355">
                  <c:v>1355</c:v>
                </c:pt>
                <c:pt idx="1356">
                  <c:v>1356</c:v>
                </c:pt>
                <c:pt idx="1357">
                  <c:v>1357</c:v>
                </c:pt>
                <c:pt idx="1358">
                  <c:v>1358</c:v>
                </c:pt>
                <c:pt idx="1359">
                  <c:v>1359</c:v>
                </c:pt>
                <c:pt idx="1360">
                  <c:v>1360</c:v>
                </c:pt>
                <c:pt idx="1361">
                  <c:v>1361</c:v>
                </c:pt>
                <c:pt idx="1362">
                  <c:v>1362</c:v>
                </c:pt>
                <c:pt idx="1363">
                  <c:v>1363</c:v>
                </c:pt>
                <c:pt idx="1364">
                  <c:v>1364</c:v>
                </c:pt>
                <c:pt idx="1365">
                  <c:v>1365</c:v>
                </c:pt>
                <c:pt idx="1366">
                  <c:v>1366</c:v>
                </c:pt>
                <c:pt idx="1367">
                  <c:v>1367</c:v>
                </c:pt>
                <c:pt idx="1368">
                  <c:v>1368</c:v>
                </c:pt>
                <c:pt idx="1369">
                  <c:v>1369</c:v>
                </c:pt>
                <c:pt idx="1370">
                  <c:v>1370</c:v>
                </c:pt>
                <c:pt idx="1371">
                  <c:v>1371</c:v>
                </c:pt>
                <c:pt idx="1372">
                  <c:v>1372</c:v>
                </c:pt>
                <c:pt idx="1373">
                  <c:v>1373</c:v>
                </c:pt>
                <c:pt idx="1374">
                  <c:v>1374</c:v>
                </c:pt>
                <c:pt idx="1375">
                  <c:v>1375</c:v>
                </c:pt>
                <c:pt idx="1376">
                  <c:v>1376</c:v>
                </c:pt>
                <c:pt idx="1377">
                  <c:v>1377</c:v>
                </c:pt>
                <c:pt idx="1378">
                  <c:v>1378</c:v>
                </c:pt>
                <c:pt idx="1379">
                  <c:v>1379</c:v>
                </c:pt>
                <c:pt idx="1380">
                  <c:v>1380</c:v>
                </c:pt>
                <c:pt idx="1381">
                  <c:v>1381</c:v>
                </c:pt>
                <c:pt idx="1382">
                  <c:v>1382</c:v>
                </c:pt>
                <c:pt idx="1383">
                  <c:v>1383</c:v>
                </c:pt>
                <c:pt idx="1384">
                  <c:v>1384</c:v>
                </c:pt>
                <c:pt idx="1385">
                  <c:v>1385</c:v>
                </c:pt>
                <c:pt idx="1386">
                  <c:v>1386</c:v>
                </c:pt>
                <c:pt idx="1387">
                  <c:v>1387</c:v>
                </c:pt>
                <c:pt idx="1388">
                  <c:v>1388</c:v>
                </c:pt>
                <c:pt idx="1389">
                  <c:v>1389</c:v>
                </c:pt>
                <c:pt idx="1390">
                  <c:v>1390</c:v>
                </c:pt>
                <c:pt idx="1391">
                  <c:v>1391</c:v>
                </c:pt>
                <c:pt idx="1392">
                  <c:v>1392</c:v>
                </c:pt>
                <c:pt idx="1393">
                  <c:v>1393</c:v>
                </c:pt>
                <c:pt idx="1394">
                  <c:v>1394</c:v>
                </c:pt>
                <c:pt idx="1395">
                  <c:v>1395</c:v>
                </c:pt>
                <c:pt idx="1396">
                  <c:v>1396</c:v>
                </c:pt>
                <c:pt idx="1397">
                  <c:v>1397</c:v>
                </c:pt>
                <c:pt idx="1398">
                  <c:v>1398</c:v>
                </c:pt>
                <c:pt idx="1399">
                  <c:v>1399</c:v>
                </c:pt>
                <c:pt idx="1400">
                  <c:v>1400</c:v>
                </c:pt>
                <c:pt idx="1401">
                  <c:v>1401</c:v>
                </c:pt>
                <c:pt idx="1402">
                  <c:v>1402</c:v>
                </c:pt>
                <c:pt idx="1403">
                  <c:v>1403</c:v>
                </c:pt>
                <c:pt idx="1404">
                  <c:v>1404</c:v>
                </c:pt>
                <c:pt idx="1405">
                  <c:v>1405</c:v>
                </c:pt>
                <c:pt idx="1406">
                  <c:v>1406</c:v>
                </c:pt>
                <c:pt idx="1407">
                  <c:v>1407</c:v>
                </c:pt>
                <c:pt idx="1408">
                  <c:v>1408</c:v>
                </c:pt>
                <c:pt idx="1409">
                  <c:v>1409</c:v>
                </c:pt>
                <c:pt idx="1410">
                  <c:v>1410</c:v>
                </c:pt>
                <c:pt idx="1411">
                  <c:v>1411</c:v>
                </c:pt>
                <c:pt idx="1412">
                  <c:v>1412</c:v>
                </c:pt>
                <c:pt idx="1413">
                  <c:v>1413</c:v>
                </c:pt>
                <c:pt idx="1414">
                  <c:v>1414</c:v>
                </c:pt>
                <c:pt idx="1415">
                  <c:v>1415</c:v>
                </c:pt>
                <c:pt idx="1416">
                  <c:v>1416</c:v>
                </c:pt>
                <c:pt idx="1417">
                  <c:v>1417</c:v>
                </c:pt>
                <c:pt idx="1418">
                  <c:v>1418</c:v>
                </c:pt>
                <c:pt idx="1419">
                  <c:v>1419</c:v>
                </c:pt>
                <c:pt idx="1420">
                  <c:v>1420</c:v>
                </c:pt>
                <c:pt idx="1421">
                  <c:v>1421</c:v>
                </c:pt>
                <c:pt idx="1422">
                  <c:v>1422</c:v>
                </c:pt>
                <c:pt idx="1423">
                  <c:v>1423</c:v>
                </c:pt>
                <c:pt idx="1424">
                  <c:v>1424</c:v>
                </c:pt>
                <c:pt idx="1425">
                  <c:v>1425</c:v>
                </c:pt>
                <c:pt idx="1426">
                  <c:v>1426</c:v>
                </c:pt>
                <c:pt idx="1427">
                  <c:v>1427</c:v>
                </c:pt>
                <c:pt idx="1428">
                  <c:v>1428</c:v>
                </c:pt>
                <c:pt idx="1429">
                  <c:v>1429</c:v>
                </c:pt>
                <c:pt idx="1430">
                  <c:v>1430</c:v>
                </c:pt>
                <c:pt idx="1431">
                  <c:v>1431</c:v>
                </c:pt>
                <c:pt idx="1432">
                  <c:v>1432</c:v>
                </c:pt>
                <c:pt idx="1433">
                  <c:v>1433</c:v>
                </c:pt>
                <c:pt idx="1434">
                  <c:v>1434</c:v>
                </c:pt>
                <c:pt idx="1435">
                  <c:v>1435</c:v>
                </c:pt>
                <c:pt idx="1436">
                  <c:v>1436</c:v>
                </c:pt>
                <c:pt idx="1437">
                  <c:v>1437</c:v>
                </c:pt>
                <c:pt idx="1438">
                  <c:v>1438</c:v>
                </c:pt>
                <c:pt idx="1439">
                  <c:v>1439</c:v>
                </c:pt>
                <c:pt idx="1440">
                  <c:v>1440</c:v>
                </c:pt>
                <c:pt idx="1441">
                  <c:v>1441</c:v>
                </c:pt>
                <c:pt idx="1442">
                  <c:v>1442</c:v>
                </c:pt>
                <c:pt idx="1443">
                  <c:v>1443</c:v>
                </c:pt>
                <c:pt idx="1444">
                  <c:v>1444</c:v>
                </c:pt>
                <c:pt idx="1445">
                  <c:v>1445</c:v>
                </c:pt>
                <c:pt idx="1446">
                  <c:v>1446</c:v>
                </c:pt>
                <c:pt idx="1447">
                  <c:v>1447</c:v>
                </c:pt>
                <c:pt idx="1448">
                  <c:v>1448</c:v>
                </c:pt>
                <c:pt idx="1449">
                  <c:v>1449</c:v>
                </c:pt>
                <c:pt idx="1450">
                  <c:v>1450</c:v>
                </c:pt>
                <c:pt idx="1451">
                  <c:v>1451</c:v>
                </c:pt>
                <c:pt idx="1452">
                  <c:v>1452</c:v>
                </c:pt>
                <c:pt idx="1453">
                  <c:v>1453</c:v>
                </c:pt>
                <c:pt idx="1454">
                  <c:v>1454</c:v>
                </c:pt>
                <c:pt idx="1455">
                  <c:v>1455</c:v>
                </c:pt>
                <c:pt idx="1456">
                  <c:v>1456</c:v>
                </c:pt>
                <c:pt idx="1457">
                  <c:v>1457</c:v>
                </c:pt>
                <c:pt idx="1458">
                  <c:v>1458</c:v>
                </c:pt>
                <c:pt idx="1459">
                  <c:v>1459</c:v>
                </c:pt>
                <c:pt idx="1460">
                  <c:v>1460</c:v>
                </c:pt>
                <c:pt idx="1461">
                  <c:v>1461</c:v>
                </c:pt>
                <c:pt idx="1462">
                  <c:v>1462</c:v>
                </c:pt>
                <c:pt idx="1463">
                  <c:v>1463</c:v>
                </c:pt>
                <c:pt idx="1464">
                  <c:v>1464</c:v>
                </c:pt>
                <c:pt idx="1465">
                  <c:v>1465</c:v>
                </c:pt>
                <c:pt idx="1466">
                  <c:v>1466</c:v>
                </c:pt>
                <c:pt idx="1467">
                  <c:v>1467</c:v>
                </c:pt>
                <c:pt idx="1468">
                  <c:v>1468</c:v>
                </c:pt>
                <c:pt idx="1469">
                  <c:v>1469</c:v>
                </c:pt>
                <c:pt idx="1470">
                  <c:v>1470</c:v>
                </c:pt>
                <c:pt idx="1471">
                  <c:v>1471</c:v>
                </c:pt>
                <c:pt idx="1472">
                  <c:v>1472</c:v>
                </c:pt>
                <c:pt idx="1473">
                  <c:v>1473</c:v>
                </c:pt>
                <c:pt idx="1474">
                  <c:v>1474</c:v>
                </c:pt>
                <c:pt idx="1475">
                  <c:v>1475</c:v>
                </c:pt>
                <c:pt idx="1476">
                  <c:v>1476</c:v>
                </c:pt>
                <c:pt idx="1477">
                  <c:v>1477</c:v>
                </c:pt>
                <c:pt idx="1478">
                  <c:v>1478</c:v>
                </c:pt>
                <c:pt idx="1479">
                  <c:v>1479</c:v>
                </c:pt>
                <c:pt idx="1480">
                  <c:v>1480</c:v>
                </c:pt>
                <c:pt idx="1481">
                  <c:v>1481</c:v>
                </c:pt>
                <c:pt idx="1482">
                  <c:v>1482</c:v>
                </c:pt>
                <c:pt idx="1483">
                  <c:v>1483</c:v>
                </c:pt>
                <c:pt idx="1484">
                  <c:v>1484</c:v>
                </c:pt>
                <c:pt idx="1485">
                  <c:v>1485</c:v>
                </c:pt>
                <c:pt idx="1486">
                  <c:v>1486</c:v>
                </c:pt>
                <c:pt idx="1487">
                  <c:v>1487</c:v>
                </c:pt>
                <c:pt idx="1488">
                  <c:v>1488</c:v>
                </c:pt>
                <c:pt idx="1489">
                  <c:v>1489</c:v>
                </c:pt>
                <c:pt idx="1490">
                  <c:v>1490</c:v>
                </c:pt>
                <c:pt idx="1491">
                  <c:v>1491</c:v>
                </c:pt>
                <c:pt idx="1492">
                  <c:v>1492</c:v>
                </c:pt>
                <c:pt idx="1493">
                  <c:v>1493</c:v>
                </c:pt>
                <c:pt idx="1494">
                  <c:v>1494</c:v>
                </c:pt>
                <c:pt idx="1495">
                  <c:v>1495</c:v>
                </c:pt>
                <c:pt idx="1496">
                  <c:v>1496</c:v>
                </c:pt>
                <c:pt idx="1497">
                  <c:v>1497</c:v>
                </c:pt>
                <c:pt idx="1498">
                  <c:v>1498</c:v>
                </c:pt>
                <c:pt idx="1499">
                  <c:v>1499</c:v>
                </c:pt>
                <c:pt idx="1500">
                  <c:v>1500</c:v>
                </c:pt>
                <c:pt idx="1501">
                  <c:v>1501</c:v>
                </c:pt>
                <c:pt idx="1502">
                  <c:v>1502</c:v>
                </c:pt>
                <c:pt idx="1503">
                  <c:v>1503</c:v>
                </c:pt>
                <c:pt idx="1504">
                  <c:v>1504</c:v>
                </c:pt>
                <c:pt idx="1505">
                  <c:v>1505</c:v>
                </c:pt>
                <c:pt idx="1506">
                  <c:v>1506</c:v>
                </c:pt>
                <c:pt idx="1507">
                  <c:v>1507</c:v>
                </c:pt>
                <c:pt idx="1508">
                  <c:v>1508</c:v>
                </c:pt>
                <c:pt idx="1509">
                  <c:v>1509</c:v>
                </c:pt>
                <c:pt idx="1510">
                  <c:v>1510</c:v>
                </c:pt>
                <c:pt idx="1511">
                  <c:v>1511</c:v>
                </c:pt>
                <c:pt idx="1512">
                  <c:v>1512</c:v>
                </c:pt>
                <c:pt idx="1513">
                  <c:v>1513</c:v>
                </c:pt>
                <c:pt idx="1514">
                  <c:v>1514</c:v>
                </c:pt>
                <c:pt idx="1515">
                  <c:v>1515</c:v>
                </c:pt>
                <c:pt idx="1516">
                  <c:v>1516</c:v>
                </c:pt>
                <c:pt idx="1517">
                  <c:v>1517</c:v>
                </c:pt>
                <c:pt idx="1518">
                  <c:v>1518</c:v>
                </c:pt>
                <c:pt idx="1519">
                  <c:v>1519</c:v>
                </c:pt>
                <c:pt idx="1520">
                  <c:v>1520</c:v>
                </c:pt>
                <c:pt idx="1521">
                  <c:v>1521</c:v>
                </c:pt>
                <c:pt idx="1522">
                  <c:v>1522</c:v>
                </c:pt>
                <c:pt idx="1523">
                  <c:v>1523</c:v>
                </c:pt>
                <c:pt idx="1524">
                  <c:v>1524</c:v>
                </c:pt>
                <c:pt idx="1525">
                  <c:v>1525</c:v>
                </c:pt>
                <c:pt idx="1526">
                  <c:v>1526</c:v>
                </c:pt>
                <c:pt idx="1527">
                  <c:v>1527</c:v>
                </c:pt>
                <c:pt idx="1528">
                  <c:v>1528</c:v>
                </c:pt>
                <c:pt idx="1529">
                  <c:v>1529</c:v>
                </c:pt>
                <c:pt idx="1530">
                  <c:v>1530</c:v>
                </c:pt>
                <c:pt idx="1531">
                  <c:v>1531</c:v>
                </c:pt>
                <c:pt idx="1532">
                  <c:v>1532</c:v>
                </c:pt>
                <c:pt idx="1533">
                  <c:v>1533</c:v>
                </c:pt>
                <c:pt idx="1534">
                  <c:v>1534</c:v>
                </c:pt>
                <c:pt idx="1535">
                  <c:v>1535</c:v>
                </c:pt>
                <c:pt idx="1536">
                  <c:v>1536</c:v>
                </c:pt>
                <c:pt idx="1537">
                  <c:v>1537</c:v>
                </c:pt>
                <c:pt idx="1538">
                  <c:v>1538</c:v>
                </c:pt>
                <c:pt idx="1539">
                  <c:v>1539</c:v>
                </c:pt>
                <c:pt idx="1540">
                  <c:v>1540</c:v>
                </c:pt>
                <c:pt idx="1541">
                  <c:v>1541</c:v>
                </c:pt>
                <c:pt idx="1542">
                  <c:v>1542</c:v>
                </c:pt>
                <c:pt idx="1543">
                  <c:v>1543</c:v>
                </c:pt>
                <c:pt idx="1544">
                  <c:v>1544</c:v>
                </c:pt>
                <c:pt idx="1545">
                  <c:v>1545</c:v>
                </c:pt>
                <c:pt idx="1546">
                  <c:v>1546</c:v>
                </c:pt>
                <c:pt idx="1547">
                  <c:v>1547</c:v>
                </c:pt>
                <c:pt idx="1548">
                  <c:v>1548</c:v>
                </c:pt>
                <c:pt idx="1549">
                  <c:v>1549</c:v>
                </c:pt>
                <c:pt idx="1550">
                  <c:v>1550</c:v>
                </c:pt>
                <c:pt idx="1551">
                  <c:v>1551</c:v>
                </c:pt>
                <c:pt idx="1552">
                  <c:v>1552</c:v>
                </c:pt>
                <c:pt idx="1553">
                  <c:v>1553</c:v>
                </c:pt>
                <c:pt idx="1554">
                  <c:v>1554</c:v>
                </c:pt>
                <c:pt idx="1555">
                  <c:v>1555</c:v>
                </c:pt>
                <c:pt idx="1556">
                  <c:v>1556</c:v>
                </c:pt>
                <c:pt idx="1557">
                  <c:v>1557</c:v>
                </c:pt>
                <c:pt idx="1558">
                  <c:v>1558</c:v>
                </c:pt>
                <c:pt idx="1559">
                  <c:v>1559</c:v>
                </c:pt>
                <c:pt idx="1560">
                  <c:v>1560</c:v>
                </c:pt>
                <c:pt idx="1561">
                  <c:v>1561</c:v>
                </c:pt>
                <c:pt idx="1562">
                  <c:v>1562</c:v>
                </c:pt>
                <c:pt idx="1563">
                  <c:v>1563</c:v>
                </c:pt>
                <c:pt idx="1564">
                  <c:v>1564</c:v>
                </c:pt>
                <c:pt idx="1565">
                  <c:v>1565</c:v>
                </c:pt>
                <c:pt idx="1566">
                  <c:v>1566</c:v>
                </c:pt>
                <c:pt idx="1567">
                  <c:v>1567</c:v>
                </c:pt>
                <c:pt idx="1568">
                  <c:v>1568</c:v>
                </c:pt>
                <c:pt idx="1569">
                  <c:v>1569</c:v>
                </c:pt>
                <c:pt idx="1570">
                  <c:v>1570</c:v>
                </c:pt>
                <c:pt idx="1571">
                  <c:v>1571</c:v>
                </c:pt>
                <c:pt idx="1572">
                  <c:v>1572</c:v>
                </c:pt>
                <c:pt idx="1573">
                  <c:v>1573</c:v>
                </c:pt>
                <c:pt idx="1574">
                  <c:v>1574</c:v>
                </c:pt>
                <c:pt idx="1575">
                  <c:v>1575</c:v>
                </c:pt>
                <c:pt idx="1576">
                  <c:v>1576</c:v>
                </c:pt>
                <c:pt idx="1577">
                  <c:v>1577</c:v>
                </c:pt>
                <c:pt idx="1578">
                  <c:v>1578</c:v>
                </c:pt>
                <c:pt idx="1579">
                  <c:v>1579</c:v>
                </c:pt>
                <c:pt idx="1580">
                  <c:v>1580</c:v>
                </c:pt>
                <c:pt idx="1581">
                  <c:v>1581</c:v>
                </c:pt>
                <c:pt idx="1582">
                  <c:v>1582</c:v>
                </c:pt>
                <c:pt idx="1583">
                  <c:v>1583</c:v>
                </c:pt>
                <c:pt idx="1584">
                  <c:v>1584</c:v>
                </c:pt>
                <c:pt idx="1585">
                  <c:v>1585</c:v>
                </c:pt>
                <c:pt idx="1586">
                  <c:v>1586</c:v>
                </c:pt>
                <c:pt idx="1587">
                  <c:v>1587</c:v>
                </c:pt>
                <c:pt idx="1588">
                  <c:v>1588</c:v>
                </c:pt>
                <c:pt idx="1589">
                  <c:v>1589</c:v>
                </c:pt>
                <c:pt idx="1590">
                  <c:v>1590</c:v>
                </c:pt>
                <c:pt idx="1591">
                  <c:v>1591</c:v>
                </c:pt>
                <c:pt idx="1592">
                  <c:v>1592</c:v>
                </c:pt>
                <c:pt idx="1593">
                  <c:v>1593</c:v>
                </c:pt>
                <c:pt idx="1594">
                  <c:v>1594</c:v>
                </c:pt>
                <c:pt idx="1595">
                  <c:v>1595</c:v>
                </c:pt>
                <c:pt idx="1596">
                  <c:v>1596</c:v>
                </c:pt>
                <c:pt idx="1597">
                  <c:v>1597</c:v>
                </c:pt>
                <c:pt idx="1598">
                  <c:v>1598</c:v>
                </c:pt>
                <c:pt idx="1599">
                  <c:v>1599</c:v>
                </c:pt>
                <c:pt idx="1600">
                  <c:v>1600</c:v>
                </c:pt>
                <c:pt idx="1601">
                  <c:v>1601</c:v>
                </c:pt>
                <c:pt idx="1602">
                  <c:v>1602</c:v>
                </c:pt>
                <c:pt idx="1603">
                  <c:v>1603</c:v>
                </c:pt>
                <c:pt idx="1604">
                  <c:v>1604</c:v>
                </c:pt>
                <c:pt idx="1605">
                  <c:v>1605</c:v>
                </c:pt>
                <c:pt idx="1606">
                  <c:v>1606</c:v>
                </c:pt>
                <c:pt idx="1607">
                  <c:v>1607</c:v>
                </c:pt>
                <c:pt idx="1608">
                  <c:v>1608</c:v>
                </c:pt>
                <c:pt idx="1609">
                  <c:v>1609</c:v>
                </c:pt>
                <c:pt idx="1610">
                  <c:v>1610</c:v>
                </c:pt>
                <c:pt idx="1611">
                  <c:v>1611</c:v>
                </c:pt>
                <c:pt idx="1612">
                  <c:v>1612</c:v>
                </c:pt>
                <c:pt idx="1613">
                  <c:v>1613</c:v>
                </c:pt>
                <c:pt idx="1614">
                  <c:v>1614</c:v>
                </c:pt>
                <c:pt idx="1615">
                  <c:v>1615</c:v>
                </c:pt>
                <c:pt idx="1616">
                  <c:v>1616</c:v>
                </c:pt>
                <c:pt idx="1617">
                  <c:v>1617</c:v>
                </c:pt>
                <c:pt idx="1618">
                  <c:v>1618</c:v>
                </c:pt>
                <c:pt idx="1619">
                  <c:v>1619</c:v>
                </c:pt>
                <c:pt idx="1620">
                  <c:v>1620</c:v>
                </c:pt>
                <c:pt idx="1621">
                  <c:v>1621</c:v>
                </c:pt>
                <c:pt idx="1622">
                  <c:v>1622</c:v>
                </c:pt>
                <c:pt idx="1623">
                  <c:v>1623</c:v>
                </c:pt>
                <c:pt idx="1624">
                  <c:v>1624</c:v>
                </c:pt>
                <c:pt idx="1625">
                  <c:v>1625</c:v>
                </c:pt>
                <c:pt idx="1626">
                  <c:v>1626</c:v>
                </c:pt>
                <c:pt idx="1627">
                  <c:v>1627</c:v>
                </c:pt>
                <c:pt idx="1628">
                  <c:v>1628</c:v>
                </c:pt>
                <c:pt idx="1629">
                  <c:v>1629</c:v>
                </c:pt>
                <c:pt idx="1630">
                  <c:v>1630</c:v>
                </c:pt>
                <c:pt idx="1631">
                  <c:v>1631</c:v>
                </c:pt>
                <c:pt idx="1632">
                  <c:v>1632</c:v>
                </c:pt>
                <c:pt idx="1633">
                  <c:v>1633</c:v>
                </c:pt>
                <c:pt idx="1634">
                  <c:v>1634</c:v>
                </c:pt>
                <c:pt idx="1635">
                  <c:v>1635</c:v>
                </c:pt>
                <c:pt idx="1636">
                  <c:v>1636</c:v>
                </c:pt>
                <c:pt idx="1637">
                  <c:v>1637</c:v>
                </c:pt>
                <c:pt idx="1638">
                  <c:v>1638</c:v>
                </c:pt>
                <c:pt idx="1639">
                  <c:v>1639</c:v>
                </c:pt>
                <c:pt idx="1640">
                  <c:v>1640</c:v>
                </c:pt>
                <c:pt idx="1641">
                  <c:v>1641</c:v>
                </c:pt>
                <c:pt idx="1642">
                  <c:v>1642</c:v>
                </c:pt>
                <c:pt idx="1643">
                  <c:v>1643</c:v>
                </c:pt>
                <c:pt idx="1644">
                  <c:v>1644</c:v>
                </c:pt>
                <c:pt idx="1645">
                  <c:v>1645</c:v>
                </c:pt>
                <c:pt idx="1646">
                  <c:v>1646</c:v>
                </c:pt>
                <c:pt idx="1647">
                  <c:v>1647</c:v>
                </c:pt>
                <c:pt idx="1648">
                  <c:v>1648</c:v>
                </c:pt>
                <c:pt idx="1649">
                  <c:v>1649</c:v>
                </c:pt>
                <c:pt idx="1650">
                  <c:v>1650</c:v>
                </c:pt>
                <c:pt idx="1651">
                  <c:v>1651</c:v>
                </c:pt>
                <c:pt idx="1652">
                  <c:v>1652</c:v>
                </c:pt>
                <c:pt idx="1653">
                  <c:v>1653</c:v>
                </c:pt>
                <c:pt idx="1654">
                  <c:v>1654</c:v>
                </c:pt>
                <c:pt idx="1655">
                  <c:v>1655</c:v>
                </c:pt>
                <c:pt idx="1656">
                  <c:v>1656</c:v>
                </c:pt>
                <c:pt idx="1657">
                  <c:v>1657</c:v>
                </c:pt>
                <c:pt idx="1658">
                  <c:v>1658</c:v>
                </c:pt>
                <c:pt idx="1659">
                  <c:v>1659</c:v>
                </c:pt>
                <c:pt idx="1660">
                  <c:v>1660</c:v>
                </c:pt>
                <c:pt idx="1661">
                  <c:v>1661</c:v>
                </c:pt>
                <c:pt idx="1662">
                  <c:v>1662</c:v>
                </c:pt>
                <c:pt idx="1663">
                  <c:v>1663</c:v>
                </c:pt>
                <c:pt idx="1664">
                  <c:v>1664</c:v>
                </c:pt>
                <c:pt idx="1665">
                  <c:v>1665</c:v>
                </c:pt>
                <c:pt idx="1666">
                  <c:v>1666</c:v>
                </c:pt>
                <c:pt idx="1667">
                  <c:v>1667</c:v>
                </c:pt>
                <c:pt idx="1668">
                  <c:v>1668</c:v>
                </c:pt>
                <c:pt idx="1669">
                  <c:v>1669</c:v>
                </c:pt>
                <c:pt idx="1670">
                  <c:v>1670</c:v>
                </c:pt>
                <c:pt idx="1671">
                  <c:v>1671</c:v>
                </c:pt>
                <c:pt idx="1672">
                  <c:v>1672</c:v>
                </c:pt>
                <c:pt idx="1673">
                  <c:v>1673</c:v>
                </c:pt>
                <c:pt idx="1674">
                  <c:v>1674</c:v>
                </c:pt>
                <c:pt idx="1675">
                  <c:v>1675</c:v>
                </c:pt>
                <c:pt idx="1676">
                  <c:v>1676</c:v>
                </c:pt>
                <c:pt idx="1677">
                  <c:v>1677</c:v>
                </c:pt>
                <c:pt idx="1678">
                  <c:v>1678</c:v>
                </c:pt>
                <c:pt idx="1679">
                  <c:v>1679</c:v>
                </c:pt>
                <c:pt idx="1680">
                  <c:v>1680</c:v>
                </c:pt>
                <c:pt idx="1681">
                  <c:v>1681</c:v>
                </c:pt>
                <c:pt idx="1682">
                  <c:v>1682</c:v>
                </c:pt>
                <c:pt idx="1683">
                  <c:v>1683</c:v>
                </c:pt>
                <c:pt idx="1684">
                  <c:v>1684</c:v>
                </c:pt>
                <c:pt idx="1685">
                  <c:v>1685</c:v>
                </c:pt>
                <c:pt idx="1686">
                  <c:v>1686</c:v>
                </c:pt>
                <c:pt idx="1687">
                  <c:v>1687</c:v>
                </c:pt>
                <c:pt idx="1688">
                  <c:v>1688</c:v>
                </c:pt>
                <c:pt idx="1689">
                  <c:v>1689</c:v>
                </c:pt>
                <c:pt idx="1690">
                  <c:v>1690</c:v>
                </c:pt>
                <c:pt idx="1691">
                  <c:v>1691</c:v>
                </c:pt>
                <c:pt idx="1692">
                  <c:v>1692</c:v>
                </c:pt>
                <c:pt idx="1693">
                  <c:v>1693</c:v>
                </c:pt>
                <c:pt idx="1694">
                  <c:v>1694</c:v>
                </c:pt>
                <c:pt idx="1695">
                  <c:v>1695</c:v>
                </c:pt>
                <c:pt idx="1696">
                  <c:v>1696</c:v>
                </c:pt>
                <c:pt idx="1697">
                  <c:v>1697</c:v>
                </c:pt>
                <c:pt idx="1698">
                  <c:v>1698</c:v>
                </c:pt>
                <c:pt idx="1699">
                  <c:v>1699</c:v>
                </c:pt>
                <c:pt idx="1700">
                  <c:v>1700</c:v>
                </c:pt>
                <c:pt idx="1701">
                  <c:v>1701</c:v>
                </c:pt>
                <c:pt idx="1702">
                  <c:v>1702</c:v>
                </c:pt>
                <c:pt idx="1703">
                  <c:v>1703</c:v>
                </c:pt>
                <c:pt idx="1704">
                  <c:v>1704</c:v>
                </c:pt>
                <c:pt idx="1705">
                  <c:v>1705</c:v>
                </c:pt>
                <c:pt idx="1706">
                  <c:v>1706</c:v>
                </c:pt>
                <c:pt idx="1707">
                  <c:v>1707</c:v>
                </c:pt>
                <c:pt idx="1708">
                  <c:v>1708</c:v>
                </c:pt>
                <c:pt idx="1709">
                  <c:v>1709</c:v>
                </c:pt>
                <c:pt idx="1710">
                  <c:v>1710</c:v>
                </c:pt>
                <c:pt idx="1711">
                  <c:v>1711</c:v>
                </c:pt>
                <c:pt idx="1712">
                  <c:v>1712</c:v>
                </c:pt>
                <c:pt idx="1713">
                  <c:v>1713</c:v>
                </c:pt>
                <c:pt idx="1714">
                  <c:v>1714</c:v>
                </c:pt>
                <c:pt idx="1715">
                  <c:v>1715</c:v>
                </c:pt>
                <c:pt idx="1716">
                  <c:v>1716</c:v>
                </c:pt>
                <c:pt idx="1717">
                  <c:v>1717</c:v>
                </c:pt>
                <c:pt idx="1718">
                  <c:v>1718</c:v>
                </c:pt>
                <c:pt idx="1719">
                  <c:v>1719</c:v>
                </c:pt>
                <c:pt idx="1720">
                  <c:v>1720</c:v>
                </c:pt>
                <c:pt idx="1721">
                  <c:v>1721</c:v>
                </c:pt>
                <c:pt idx="1722">
                  <c:v>1722</c:v>
                </c:pt>
                <c:pt idx="1723">
                  <c:v>1723</c:v>
                </c:pt>
                <c:pt idx="1724">
                  <c:v>1724</c:v>
                </c:pt>
                <c:pt idx="1725">
                  <c:v>1725</c:v>
                </c:pt>
                <c:pt idx="1726">
                  <c:v>1726</c:v>
                </c:pt>
                <c:pt idx="1727">
                  <c:v>1727</c:v>
                </c:pt>
                <c:pt idx="1728">
                  <c:v>1728</c:v>
                </c:pt>
                <c:pt idx="1729">
                  <c:v>1729</c:v>
                </c:pt>
                <c:pt idx="1730">
                  <c:v>1730</c:v>
                </c:pt>
                <c:pt idx="1731">
                  <c:v>1731</c:v>
                </c:pt>
                <c:pt idx="1732">
                  <c:v>1732</c:v>
                </c:pt>
                <c:pt idx="1733">
                  <c:v>1733</c:v>
                </c:pt>
                <c:pt idx="1734">
                  <c:v>1734</c:v>
                </c:pt>
                <c:pt idx="1735">
                  <c:v>1735</c:v>
                </c:pt>
                <c:pt idx="1736">
                  <c:v>1736</c:v>
                </c:pt>
                <c:pt idx="1737">
                  <c:v>1737</c:v>
                </c:pt>
                <c:pt idx="1738">
                  <c:v>1738</c:v>
                </c:pt>
                <c:pt idx="1739">
                  <c:v>1739</c:v>
                </c:pt>
                <c:pt idx="1740">
                  <c:v>1740</c:v>
                </c:pt>
                <c:pt idx="1741">
                  <c:v>1741</c:v>
                </c:pt>
                <c:pt idx="1742">
                  <c:v>1742</c:v>
                </c:pt>
                <c:pt idx="1743">
                  <c:v>1743</c:v>
                </c:pt>
                <c:pt idx="1744">
                  <c:v>1744</c:v>
                </c:pt>
                <c:pt idx="1745">
                  <c:v>1745</c:v>
                </c:pt>
                <c:pt idx="1746">
                  <c:v>1746</c:v>
                </c:pt>
                <c:pt idx="1747">
                  <c:v>1747</c:v>
                </c:pt>
                <c:pt idx="1748">
                  <c:v>1748</c:v>
                </c:pt>
                <c:pt idx="1749">
                  <c:v>1749</c:v>
                </c:pt>
                <c:pt idx="1750">
                  <c:v>1750</c:v>
                </c:pt>
                <c:pt idx="1751">
                  <c:v>1751</c:v>
                </c:pt>
                <c:pt idx="1752">
                  <c:v>1752</c:v>
                </c:pt>
                <c:pt idx="1753">
                  <c:v>1753</c:v>
                </c:pt>
                <c:pt idx="1754">
                  <c:v>1754</c:v>
                </c:pt>
                <c:pt idx="1755">
                  <c:v>1755</c:v>
                </c:pt>
                <c:pt idx="1756">
                  <c:v>1756</c:v>
                </c:pt>
                <c:pt idx="1757">
                  <c:v>1757</c:v>
                </c:pt>
                <c:pt idx="1758">
                  <c:v>1758</c:v>
                </c:pt>
                <c:pt idx="1759">
                  <c:v>1759</c:v>
                </c:pt>
                <c:pt idx="1760">
                  <c:v>1760</c:v>
                </c:pt>
                <c:pt idx="1761">
                  <c:v>1761</c:v>
                </c:pt>
                <c:pt idx="1762">
                  <c:v>1762</c:v>
                </c:pt>
                <c:pt idx="1763">
                  <c:v>1763</c:v>
                </c:pt>
                <c:pt idx="1764">
                  <c:v>1764</c:v>
                </c:pt>
                <c:pt idx="1765">
                  <c:v>1765</c:v>
                </c:pt>
                <c:pt idx="1766">
                  <c:v>1766</c:v>
                </c:pt>
                <c:pt idx="1767">
                  <c:v>1767</c:v>
                </c:pt>
                <c:pt idx="1768">
                  <c:v>1768</c:v>
                </c:pt>
                <c:pt idx="1769">
                  <c:v>1769</c:v>
                </c:pt>
                <c:pt idx="1770">
                  <c:v>1770</c:v>
                </c:pt>
                <c:pt idx="1771">
                  <c:v>1771</c:v>
                </c:pt>
                <c:pt idx="1772">
                  <c:v>1772</c:v>
                </c:pt>
                <c:pt idx="1773">
                  <c:v>1773</c:v>
                </c:pt>
                <c:pt idx="1774">
                  <c:v>1774</c:v>
                </c:pt>
                <c:pt idx="1775">
                  <c:v>1775</c:v>
                </c:pt>
                <c:pt idx="1776">
                  <c:v>1776</c:v>
                </c:pt>
                <c:pt idx="1777">
                  <c:v>1777</c:v>
                </c:pt>
                <c:pt idx="1778">
                  <c:v>1778</c:v>
                </c:pt>
                <c:pt idx="1779">
                  <c:v>1779</c:v>
                </c:pt>
                <c:pt idx="1780">
                  <c:v>1780</c:v>
                </c:pt>
                <c:pt idx="1781">
                  <c:v>1781</c:v>
                </c:pt>
                <c:pt idx="1782">
                  <c:v>1782</c:v>
                </c:pt>
                <c:pt idx="1783">
                  <c:v>1783</c:v>
                </c:pt>
                <c:pt idx="1784">
                  <c:v>1784</c:v>
                </c:pt>
                <c:pt idx="1785">
                  <c:v>1785</c:v>
                </c:pt>
                <c:pt idx="1786">
                  <c:v>1786</c:v>
                </c:pt>
                <c:pt idx="1787">
                  <c:v>1787</c:v>
                </c:pt>
                <c:pt idx="1788">
                  <c:v>1788</c:v>
                </c:pt>
                <c:pt idx="1789">
                  <c:v>1789</c:v>
                </c:pt>
                <c:pt idx="1790">
                  <c:v>1790</c:v>
                </c:pt>
                <c:pt idx="1791">
                  <c:v>1791</c:v>
                </c:pt>
                <c:pt idx="1792">
                  <c:v>1792</c:v>
                </c:pt>
                <c:pt idx="1793">
                  <c:v>1793</c:v>
                </c:pt>
                <c:pt idx="1794">
                  <c:v>1794</c:v>
                </c:pt>
                <c:pt idx="1795">
                  <c:v>1795</c:v>
                </c:pt>
                <c:pt idx="1796">
                  <c:v>1796</c:v>
                </c:pt>
                <c:pt idx="1797">
                  <c:v>1797</c:v>
                </c:pt>
                <c:pt idx="1798">
                  <c:v>1798</c:v>
                </c:pt>
                <c:pt idx="1799">
                  <c:v>1799</c:v>
                </c:pt>
                <c:pt idx="1800">
                  <c:v>1800</c:v>
                </c:pt>
                <c:pt idx="1801">
                  <c:v>1801</c:v>
                </c:pt>
                <c:pt idx="1802">
                  <c:v>1802</c:v>
                </c:pt>
                <c:pt idx="1803">
                  <c:v>1803</c:v>
                </c:pt>
                <c:pt idx="1804">
                  <c:v>1804</c:v>
                </c:pt>
                <c:pt idx="1805">
                  <c:v>1805</c:v>
                </c:pt>
                <c:pt idx="1806">
                  <c:v>1806</c:v>
                </c:pt>
                <c:pt idx="1807">
                  <c:v>1807</c:v>
                </c:pt>
                <c:pt idx="1808">
                  <c:v>1808</c:v>
                </c:pt>
                <c:pt idx="1809">
                  <c:v>1809</c:v>
                </c:pt>
                <c:pt idx="1810">
                  <c:v>1810</c:v>
                </c:pt>
                <c:pt idx="1811">
                  <c:v>1811</c:v>
                </c:pt>
                <c:pt idx="1812">
                  <c:v>1812</c:v>
                </c:pt>
                <c:pt idx="1813">
                  <c:v>1813</c:v>
                </c:pt>
                <c:pt idx="1814">
                  <c:v>1814</c:v>
                </c:pt>
                <c:pt idx="1815">
                  <c:v>1815</c:v>
                </c:pt>
                <c:pt idx="1816">
                  <c:v>1816</c:v>
                </c:pt>
                <c:pt idx="1817">
                  <c:v>1817</c:v>
                </c:pt>
                <c:pt idx="1818">
                  <c:v>1818</c:v>
                </c:pt>
                <c:pt idx="1819">
                  <c:v>1819</c:v>
                </c:pt>
                <c:pt idx="1820">
                  <c:v>1820</c:v>
                </c:pt>
                <c:pt idx="1821">
                  <c:v>1821</c:v>
                </c:pt>
                <c:pt idx="1822">
                  <c:v>1822</c:v>
                </c:pt>
                <c:pt idx="1823">
                  <c:v>1823</c:v>
                </c:pt>
                <c:pt idx="1824">
                  <c:v>1824</c:v>
                </c:pt>
                <c:pt idx="1825">
                  <c:v>1825</c:v>
                </c:pt>
                <c:pt idx="1826">
                  <c:v>1826</c:v>
                </c:pt>
                <c:pt idx="1827">
                  <c:v>1827</c:v>
                </c:pt>
                <c:pt idx="1828">
                  <c:v>1828</c:v>
                </c:pt>
                <c:pt idx="1829">
                  <c:v>1829</c:v>
                </c:pt>
                <c:pt idx="1830">
                  <c:v>1830</c:v>
                </c:pt>
                <c:pt idx="1831">
                  <c:v>1831</c:v>
                </c:pt>
                <c:pt idx="1832">
                  <c:v>1832</c:v>
                </c:pt>
                <c:pt idx="1833">
                  <c:v>1833</c:v>
                </c:pt>
                <c:pt idx="1834">
                  <c:v>1834</c:v>
                </c:pt>
                <c:pt idx="1835">
                  <c:v>1835</c:v>
                </c:pt>
                <c:pt idx="1836">
                  <c:v>1836</c:v>
                </c:pt>
                <c:pt idx="1837">
                  <c:v>1837</c:v>
                </c:pt>
                <c:pt idx="1838">
                  <c:v>1838</c:v>
                </c:pt>
                <c:pt idx="1839">
                  <c:v>1839</c:v>
                </c:pt>
                <c:pt idx="1840">
                  <c:v>1840</c:v>
                </c:pt>
                <c:pt idx="1841">
                  <c:v>1841</c:v>
                </c:pt>
                <c:pt idx="1842">
                  <c:v>1842</c:v>
                </c:pt>
                <c:pt idx="1843">
                  <c:v>1843</c:v>
                </c:pt>
                <c:pt idx="1844">
                  <c:v>1844</c:v>
                </c:pt>
                <c:pt idx="1845">
                  <c:v>1845</c:v>
                </c:pt>
                <c:pt idx="1846">
                  <c:v>1846</c:v>
                </c:pt>
                <c:pt idx="1847">
                  <c:v>1847</c:v>
                </c:pt>
                <c:pt idx="1848">
                  <c:v>1848</c:v>
                </c:pt>
                <c:pt idx="1849">
                  <c:v>1849</c:v>
                </c:pt>
                <c:pt idx="1850">
                  <c:v>1850</c:v>
                </c:pt>
                <c:pt idx="1851">
                  <c:v>1851</c:v>
                </c:pt>
                <c:pt idx="1852">
                  <c:v>1852</c:v>
                </c:pt>
                <c:pt idx="1853">
                  <c:v>1853</c:v>
                </c:pt>
                <c:pt idx="1854">
                  <c:v>1854</c:v>
                </c:pt>
                <c:pt idx="1855">
                  <c:v>1855</c:v>
                </c:pt>
                <c:pt idx="1856">
                  <c:v>1856</c:v>
                </c:pt>
                <c:pt idx="1857">
                  <c:v>1857</c:v>
                </c:pt>
                <c:pt idx="1858">
                  <c:v>1858</c:v>
                </c:pt>
                <c:pt idx="1859">
                  <c:v>1859</c:v>
                </c:pt>
                <c:pt idx="1860">
                  <c:v>1860</c:v>
                </c:pt>
                <c:pt idx="1861">
                  <c:v>1861</c:v>
                </c:pt>
                <c:pt idx="1862">
                  <c:v>1862</c:v>
                </c:pt>
                <c:pt idx="1863">
                  <c:v>1863</c:v>
                </c:pt>
                <c:pt idx="1864">
                  <c:v>1864</c:v>
                </c:pt>
                <c:pt idx="1865">
                  <c:v>1865</c:v>
                </c:pt>
                <c:pt idx="1866">
                  <c:v>1866</c:v>
                </c:pt>
                <c:pt idx="1867">
                  <c:v>1867</c:v>
                </c:pt>
                <c:pt idx="1868">
                  <c:v>1868</c:v>
                </c:pt>
                <c:pt idx="1869">
                  <c:v>1869</c:v>
                </c:pt>
                <c:pt idx="1870">
                  <c:v>1870</c:v>
                </c:pt>
                <c:pt idx="1871">
                  <c:v>1871</c:v>
                </c:pt>
                <c:pt idx="1872">
                  <c:v>1872</c:v>
                </c:pt>
                <c:pt idx="1873">
                  <c:v>1873</c:v>
                </c:pt>
                <c:pt idx="1874">
                  <c:v>1874</c:v>
                </c:pt>
                <c:pt idx="1875">
                  <c:v>1875</c:v>
                </c:pt>
                <c:pt idx="1876">
                  <c:v>1876</c:v>
                </c:pt>
                <c:pt idx="1877">
                  <c:v>1877</c:v>
                </c:pt>
                <c:pt idx="1878">
                  <c:v>1878</c:v>
                </c:pt>
                <c:pt idx="1879">
                  <c:v>1879</c:v>
                </c:pt>
                <c:pt idx="1880">
                  <c:v>1880</c:v>
                </c:pt>
                <c:pt idx="1881">
                  <c:v>1881</c:v>
                </c:pt>
                <c:pt idx="1882">
                  <c:v>1882</c:v>
                </c:pt>
                <c:pt idx="1883">
                  <c:v>1883</c:v>
                </c:pt>
                <c:pt idx="1884">
                  <c:v>1884</c:v>
                </c:pt>
                <c:pt idx="1885">
                  <c:v>1885</c:v>
                </c:pt>
                <c:pt idx="1886">
                  <c:v>1886</c:v>
                </c:pt>
                <c:pt idx="1887">
                  <c:v>1887</c:v>
                </c:pt>
                <c:pt idx="1888">
                  <c:v>1888</c:v>
                </c:pt>
                <c:pt idx="1889">
                  <c:v>1889</c:v>
                </c:pt>
                <c:pt idx="1890">
                  <c:v>1890</c:v>
                </c:pt>
                <c:pt idx="1891">
                  <c:v>1891</c:v>
                </c:pt>
                <c:pt idx="1892">
                  <c:v>1892</c:v>
                </c:pt>
                <c:pt idx="1893">
                  <c:v>1893</c:v>
                </c:pt>
                <c:pt idx="1894">
                  <c:v>1894</c:v>
                </c:pt>
                <c:pt idx="1895">
                  <c:v>1895</c:v>
                </c:pt>
                <c:pt idx="1896">
                  <c:v>1896</c:v>
                </c:pt>
                <c:pt idx="1897">
                  <c:v>1897</c:v>
                </c:pt>
                <c:pt idx="1898">
                  <c:v>1898</c:v>
                </c:pt>
                <c:pt idx="1899">
                  <c:v>1899</c:v>
                </c:pt>
                <c:pt idx="1900">
                  <c:v>1900</c:v>
                </c:pt>
                <c:pt idx="1901">
                  <c:v>1901</c:v>
                </c:pt>
                <c:pt idx="1902">
                  <c:v>1902</c:v>
                </c:pt>
                <c:pt idx="1903">
                  <c:v>1903</c:v>
                </c:pt>
                <c:pt idx="1904">
                  <c:v>1904</c:v>
                </c:pt>
                <c:pt idx="1905">
                  <c:v>1905</c:v>
                </c:pt>
                <c:pt idx="1906">
                  <c:v>1906</c:v>
                </c:pt>
                <c:pt idx="1907">
                  <c:v>1907</c:v>
                </c:pt>
                <c:pt idx="1908">
                  <c:v>1908</c:v>
                </c:pt>
                <c:pt idx="1909">
                  <c:v>1909</c:v>
                </c:pt>
                <c:pt idx="1910">
                  <c:v>1910</c:v>
                </c:pt>
                <c:pt idx="1911">
                  <c:v>1911</c:v>
                </c:pt>
                <c:pt idx="1912">
                  <c:v>1912</c:v>
                </c:pt>
                <c:pt idx="1913">
                  <c:v>1913</c:v>
                </c:pt>
                <c:pt idx="1914">
                  <c:v>1914</c:v>
                </c:pt>
                <c:pt idx="1915">
                  <c:v>1915</c:v>
                </c:pt>
                <c:pt idx="1916">
                  <c:v>1916</c:v>
                </c:pt>
                <c:pt idx="1917">
                  <c:v>1917</c:v>
                </c:pt>
                <c:pt idx="1918">
                  <c:v>1918</c:v>
                </c:pt>
                <c:pt idx="1919">
                  <c:v>1919</c:v>
                </c:pt>
                <c:pt idx="1920">
                  <c:v>1920</c:v>
                </c:pt>
                <c:pt idx="1921">
                  <c:v>1921</c:v>
                </c:pt>
                <c:pt idx="1922">
                  <c:v>1922</c:v>
                </c:pt>
                <c:pt idx="1923">
                  <c:v>1923</c:v>
                </c:pt>
                <c:pt idx="1924">
                  <c:v>1924</c:v>
                </c:pt>
                <c:pt idx="1925">
                  <c:v>1925</c:v>
                </c:pt>
                <c:pt idx="1926">
                  <c:v>1926</c:v>
                </c:pt>
                <c:pt idx="1927">
                  <c:v>1927</c:v>
                </c:pt>
                <c:pt idx="1928">
                  <c:v>1928</c:v>
                </c:pt>
                <c:pt idx="1929">
                  <c:v>1929</c:v>
                </c:pt>
                <c:pt idx="1930">
                  <c:v>1930</c:v>
                </c:pt>
                <c:pt idx="1931">
                  <c:v>1931</c:v>
                </c:pt>
                <c:pt idx="1932">
                  <c:v>1932</c:v>
                </c:pt>
                <c:pt idx="1933">
                  <c:v>1933</c:v>
                </c:pt>
                <c:pt idx="1934">
                  <c:v>1934</c:v>
                </c:pt>
                <c:pt idx="1935">
                  <c:v>1935</c:v>
                </c:pt>
                <c:pt idx="1936">
                  <c:v>1936</c:v>
                </c:pt>
                <c:pt idx="1937">
                  <c:v>1937</c:v>
                </c:pt>
                <c:pt idx="1938">
                  <c:v>1938</c:v>
                </c:pt>
                <c:pt idx="1939">
                  <c:v>1939</c:v>
                </c:pt>
                <c:pt idx="1940">
                  <c:v>1940</c:v>
                </c:pt>
                <c:pt idx="1941">
                  <c:v>1941</c:v>
                </c:pt>
                <c:pt idx="1942">
                  <c:v>1942</c:v>
                </c:pt>
                <c:pt idx="1943">
                  <c:v>1943</c:v>
                </c:pt>
                <c:pt idx="1944">
                  <c:v>1944</c:v>
                </c:pt>
                <c:pt idx="1945">
                  <c:v>1945</c:v>
                </c:pt>
                <c:pt idx="1946">
                  <c:v>1946</c:v>
                </c:pt>
                <c:pt idx="1947">
                  <c:v>1947</c:v>
                </c:pt>
                <c:pt idx="1948">
                  <c:v>1948</c:v>
                </c:pt>
                <c:pt idx="1949">
                  <c:v>1949</c:v>
                </c:pt>
                <c:pt idx="1950">
                  <c:v>1950</c:v>
                </c:pt>
                <c:pt idx="1951">
                  <c:v>1951</c:v>
                </c:pt>
                <c:pt idx="1952">
                  <c:v>1952</c:v>
                </c:pt>
                <c:pt idx="1953">
                  <c:v>1953</c:v>
                </c:pt>
                <c:pt idx="1954">
                  <c:v>1954</c:v>
                </c:pt>
                <c:pt idx="1955">
                  <c:v>1955</c:v>
                </c:pt>
                <c:pt idx="1956">
                  <c:v>1956</c:v>
                </c:pt>
                <c:pt idx="1957">
                  <c:v>1957</c:v>
                </c:pt>
                <c:pt idx="1958">
                  <c:v>1958</c:v>
                </c:pt>
                <c:pt idx="1959">
                  <c:v>1959</c:v>
                </c:pt>
                <c:pt idx="1960">
                  <c:v>1960</c:v>
                </c:pt>
                <c:pt idx="1961">
                  <c:v>1961</c:v>
                </c:pt>
                <c:pt idx="1962">
                  <c:v>1962</c:v>
                </c:pt>
                <c:pt idx="1963">
                  <c:v>1963</c:v>
                </c:pt>
                <c:pt idx="1964">
                  <c:v>1964</c:v>
                </c:pt>
                <c:pt idx="1965">
                  <c:v>1965</c:v>
                </c:pt>
                <c:pt idx="1966">
                  <c:v>1966</c:v>
                </c:pt>
                <c:pt idx="1967">
                  <c:v>1967</c:v>
                </c:pt>
                <c:pt idx="1968">
                  <c:v>1968</c:v>
                </c:pt>
                <c:pt idx="1969">
                  <c:v>1969</c:v>
                </c:pt>
                <c:pt idx="1970">
                  <c:v>1970</c:v>
                </c:pt>
                <c:pt idx="1971">
                  <c:v>1971</c:v>
                </c:pt>
                <c:pt idx="1972">
                  <c:v>1972</c:v>
                </c:pt>
                <c:pt idx="1973">
                  <c:v>1973</c:v>
                </c:pt>
                <c:pt idx="1974">
                  <c:v>1974</c:v>
                </c:pt>
                <c:pt idx="1975">
                  <c:v>1975</c:v>
                </c:pt>
                <c:pt idx="1976">
                  <c:v>1976</c:v>
                </c:pt>
                <c:pt idx="1977">
                  <c:v>1977</c:v>
                </c:pt>
                <c:pt idx="1978">
                  <c:v>1978</c:v>
                </c:pt>
                <c:pt idx="1979">
                  <c:v>1979</c:v>
                </c:pt>
                <c:pt idx="1980">
                  <c:v>1980</c:v>
                </c:pt>
                <c:pt idx="1981">
                  <c:v>1981</c:v>
                </c:pt>
                <c:pt idx="1982">
                  <c:v>1982</c:v>
                </c:pt>
                <c:pt idx="1983">
                  <c:v>1983</c:v>
                </c:pt>
                <c:pt idx="1984">
                  <c:v>1984</c:v>
                </c:pt>
                <c:pt idx="1985">
                  <c:v>1985</c:v>
                </c:pt>
                <c:pt idx="1986">
                  <c:v>1986</c:v>
                </c:pt>
                <c:pt idx="1987">
                  <c:v>1987</c:v>
                </c:pt>
                <c:pt idx="1988">
                  <c:v>1988</c:v>
                </c:pt>
                <c:pt idx="1989">
                  <c:v>1989</c:v>
                </c:pt>
                <c:pt idx="1990">
                  <c:v>1990</c:v>
                </c:pt>
                <c:pt idx="1991">
                  <c:v>1991</c:v>
                </c:pt>
                <c:pt idx="1992">
                  <c:v>1992</c:v>
                </c:pt>
                <c:pt idx="1993">
                  <c:v>1993</c:v>
                </c:pt>
                <c:pt idx="1994">
                  <c:v>1994</c:v>
                </c:pt>
                <c:pt idx="1995">
                  <c:v>1995</c:v>
                </c:pt>
                <c:pt idx="1996">
                  <c:v>1996</c:v>
                </c:pt>
                <c:pt idx="1997">
                  <c:v>1997</c:v>
                </c:pt>
                <c:pt idx="1998">
                  <c:v>1998</c:v>
                </c:pt>
                <c:pt idx="1999">
                  <c:v>1999</c:v>
                </c:pt>
                <c:pt idx="2000">
                  <c:v>2000</c:v>
                </c:pt>
                <c:pt idx="2001">
                  <c:v>2001</c:v>
                </c:pt>
                <c:pt idx="2002">
                  <c:v>2002</c:v>
                </c:pt>
                <c:pt idx="2003">
                  <c:v>2003</c:v>
                </c:pt>
                <c:pt idx="2004">
                  <c:v>2004</c:v>
                </c:pt>
                <c:pt idx="2005">
                  <c:v>2005</c:v>
                </c:pt>
                <c:pt idx="2006">
                  <c:v>2006</c:v>
                </c:pt>
                <c:pt idx="2007">
                  <c:v>2007</c:v>
                </c:pt>
                <c:pt idx="2008">
                  <c:v>2008</c:v>
                </c:pt>
                <c:pt idx="2009">
                  <c:v>2009</c:v>
                </c:pt>
                <c:pt idx="2010">
                  <c:v>2010</c:v>
                </c:pt>
                <c:pt idx="2011">
                  <c:v>2011</c:v>
                </c:pt>
                <c:pt idx="2012">
                  <c:v>2012</c:v>
                </c:pt>
                <c:pt idx="2013">
                  <c:v>2013</c:v>
                </c:pt>
                <c:pt idx="2014">
                  <c:v>2014</c:v>
                </c:pt>
                <c:pt idx="2015">
                  <c:v>2015</c:v>
                </c:pt>
                <c:pt idx="2016">
                  <c:v>2016</c:v>
                </c:pt>
                <c:pt idx="2017">
                  <c:v>2017</c:v>
                </c:pt>
                <c:pt idx="2018">
                  <c:v>2018</c:v>
                </c:pt>
                <c:pt idx="2019">
                  <c:v>2019</c:v>
                </c:pt>
                <c:pt idx="2020">
                  <c:v>2020</c:v>
                </c:pt>
                <c:pt idx="2021">
                  <c:v>2021</c:v>
                </c:pt>
                <c:pt idx="2022">
                  <c:v>2022</c:v>
                </c:pt>
                <c:pt idx="2023">
                  <c:v>2023</c:v>
                </c:pt>
                <c:pt idx="2024">
                  <c:v>2024</c:v>
                </c:pt>
                <c:pt idx="2025">
                  <c:v>2025</c:v>
                </c:pt>
                <c:pt idx="2026">
                  <c:v>2026</c:v>
                </c:pt>
                <c:pt idx="2027">
                  <c:v>2027</c:v>
                </c:pt>
                <c:pt idx="2028">
                  <c:v>2028</c:v>
                </c:pt>
                <c:pt idx="2029">
                  <c:v>2029</c:v>
                </c:pt>
                <c:pt idx="2030">
                  <c:v>2030</c:v>
                </c:pt>
                <c:pt idx="2031">
                  <c:v>2031</c:v>
                </c:pt>
                <c:pt idx="2032">
                  <c:v>2032</c:v>
                </c:pt>
                <c:pt idx="2033">
                  <c:v>2033</c:v>
                </c:pt>
                <c:pt idx="2034">
                  <c:v>2034</c:v>
                </c:pt>
                <c:pt idx="2035">
                  <c:v>2035</c:v>
                </c:pt>
                <c:pt idx="2036">
                  <c:v>2036</c:v>
                </c:pt>
                <c:pt idx="2037">
                  <c:v>2037</c:v>
                </c:pt>
                <c:pt idx="2038">
                  <c:v>2038</c:v>
                </c:pt>
                <c:pt idx="2039">
                  <c:v>2039</c:v>
                </c:pt>
                <c:pt idx="2040">
                  <c:v>2040</c:v>
                </c:pt>
                <c:pt idx="2041">
                  <c:v>2041</c:v>
                </c:pt>
                <c:pt idx="2042">
                  <c:v>2042</c:v>
                </c:pt>
                <c:pt idx="2043">
                  <c:v>2043</c:v>
                </c:pt>
                <c:pt idx="2044">
                  <c:v>2044</c:v>
                </c:pt>
                <c:pt idx="2045">
                  <c:v>2045</c:v>
                </c:pt>
                <c:pt idx="2046">
                  <c:v>2046</c:v>
                </c:pt>
                <c:pt idx="2047">
                  <c:v>2047</c:v>
                </c:pt>
                <c:pt idx="2048">
                  <c:v>2048</c:v>
                </c:pt>
                <c:pt idx="2049">
                  <c:v>2049</c:v>
                </c:pt>
                <c:pt idx="2050">
                  <c:v>2050</c:v>
                </c:pt>
                <c:pt idx="2051">
                  <c:v>2051</c:v>
                </c:pt>
                <c:pt idx="2052">
                  <c:v>2052</c:v>
                </c:pt>
                <c:pt idx="2053">
                  <c:v>2053</c:v>
                </c:pt>
                <c:pt idx="2054">
                  <c:v>2054</c:v>
                </c:pt>
                <c:pt idx="2055">
                  <c:v>2055</c:v>
                </c:pt>
                <c:pt idx="2056">
                  <c:v>2056</c:v>
                </c:pt>
                <c:pt idx="2057">
                  <c:v>2057</c:v>
                </c:pt>
                <c:pt idx="2058">
                  <c:v>2058</c:v>
                </c:pt>
                <c:pt idx="2059">
                  <c:v>2059</c:v>
                </c:pt>
                <c:pt idx="2060">
                  <c:v>2060</c:v>
                </c:pt>
                <c:pt idx="2061">
                  <c:v>2061</c:v>
                </c:pt>
                <c:pt idx="2062">
                  <c:v>2062</c:v>
                </c:pt>
                <c:pt idx="2063">
                  <c:v>2063</c:v>
                </c:pt>
                <c:pt idx="2064">
                  <c:v>2064</c:v>
                </c:pt>
                <c:pt idx="2065">
                  <c:v>2065</c:v>
                </c:pt>
                <c:pt idx="2066">
                  <c:v>2066</c:v>
                </c:pt>
                <c:pt idx="2067">
                  <c:v>2067</c:v>
                </c:pt>
                <c:pt idx="2068">
                  <c:v>2068</c:v>
                </c:pt>
                <c:pt idx="2069">
                  <c:v>2069</c:v>
                </c:pt>
                <c:pt idx="2070">
                  <c:v>2070</c:v>
                </c:pt>
                <c:pt idx="2071">
                  <c:v>2071</c:v>
                </c:pt>
                <c:pt idx="2072">
                  <c:v>2072</c:v>
                </c:pt>
                <c:pt idx="2073">
                  <c:v>2073</c:v>
                </c:pt>
                <c:pt idx="2074">
                  <c:v>2074</c:v>
                </c:pt>
                <c:pt idx="2075">
                  <c:v>2075</c:v>
                </c:pt>
                <c:pt idx="2076">
                  <c:v>2076</c:v>
                </c:pt>
                <c:pt idx="2077">
                  <c:v>2077</c:v>
                </c:pt>
                <c:pt idx="2078">
                  <c:v>2078</c:v>
                </c:pt>
                <c:pt idx="2079">
                  <c:v>2079</c:v>
                </c:pt>
                <c:pt idx="2080">
                  <c:v>2080</c:v>
                </c:pt>
                <c:pt idx="2081">
                  <c:v>2081</c:v>
                </c:pt>
                <c:pt idx="2082">
                  <c:v>2082</c:v>
                </c:pt>
                <c:pt idx="2083">
                  <c:v>2083</c:v>
                </c:pt>
                <c:pt idx="2084">
                  <c:v>2084</c:v>
                </c:pt>
                <c:pt idx="2085">
                  <c:v>2085</c:v>
                </c:pt>
                <c:pt idx="2086">
                  <c:v>2086</c:v>
                </c:pt>
                <c:pt idx="2087">
                  <c:v>2087</c:v>
                </c:pt>
                <c:pt idx="2088">
                  <c:v>2088</c:v>
                </c:pt>
                <c:pt idx="2089">
                  <c:v>2089</c:v>
                </c:pt>
                <c:pt idx="2090">
                  <c:v>2090</c:v>
                </c:pt>
                <c:pt idx="2091">
                  <c:v>2091</c:v>
                </c:pt>
                <c:pt idx="2092">
                  <c:v>2092</c:v>
                </c:pt>
                <c:pt idx="2093">
                  <c:v>2093</c:v>
                </c:pt>
                <c:pt idx="2094">
                  <c:v>2094</c:v>
                </c:pt>
                <c:pt idx="2095">
                  <c:v>2095</c:v>
                </c:pt>
                <c:pt idx="2096">
                  <c:v>2096</c:v>
                </c:pt>
                <c:pt idx="2097">
                  <c:v>2097</c:v>
                </c:pt>
                <c:pt idx="2098">
                  <c:v>2098</c:v>
                </c:pt>
                <c:pt idx="2099">
                  <c:v>2099</c:v>
                </c:pt>
                <c:pt idx="2100">
                  <c:v>2100</c:v>
                </c:pt>
                <c:pt idx="2101">
                  <c:v>2101</c:v>
                </c:pt>
                <c:pt idx="2102">
                  <c:v>2102</c:v>
                </c:pt>
                <c:pt idx="2103">
                  <c:v>2103</c:v>
                </c:pt>
                <c:pt idx="2104">
                  <c:v>2104</c:v>
                </c:pt>
                <c:pt idx="2105">
                  <c:v>2105</c:v>
                </c:pt>
                <c:pt idx="2106">
                  <c:v>2106</c:v>
                </c:pt>
                <c:pt idx="2107">
                  <c:v>2107</c:v>
                </c:pt>
                <c:pt idx="2108">
                  <c:v>2108</c:v>
                </c:pt>
                <c:pt idx="2109">
                  <c:v>2109</c:v>
                </c:pt>
                <c:pt idx="2110">
                  <c:v>2110</c:v>
                </c:pt>
                <c:pt idx="2111">
                  <c:v>2111</c:v>
                </c:pt>
                <c:pt idx="2112">
                  <c:v>2112</c:v>
                </c:pt>
                <c:pt idx="2113">
                  <c:v>2113</c:v>
                </c:pt>
                <c:pt idx="2114">
                  <c:v>2114</c:v>
                </c:pt>
                <c:pt idx="2115">
                  <c:v>2115</c:v>
                </c:pt>
                <c:pt idx="2116">
                  <c:v>2116</c:v>
                </c:pt>
                <c:pt idx="2117">
                  <c:v>2117</c:v>
                </c:pt>
                <c:pt idx="2118">
                  <c:v>2118</c:v>
                </c:pt>
                <c:pt idx="2119">
                  <c:v>2119</c:v>
                </c:pt>
                <c:pt idx="2120">
                  <c:v>2120</c:v>
                </c:pt>
                <c:pt idx="2121">
                  <c:v>2121</c:v>
                </c:pt>
                <c:pt idx="2122">
                  <c:v>2122</c:v>
                </c:pt>
                <c:pt idx="2123">
                  <c:v>2123</c:v>
                </c:pt>
                <c:pt idx="2124">
                  <c:v>2124</c:v>
                </c:pt>
                <c:pt idx="2125">
                  <c:v>2125</c:v>
                </c:pt>
                <c:pt idx="2126">
                  <c:v>2126</c:v>
                </c:pt>
                <c:pt idx="2127">
                  <c:v>2127</c:v>
                </c:pt>
                <c:pt idx="2128">
                  <c:v>2128</c:v>
                </c:pt>
                <c:pt idx="2129">
                  <c:v>2129</c:v>
                </c:pt>
                <c:pt idx="2130">
                  <c:v>2130</c:v>
                </c:pt>
                <c:pt idx="2131">
                  <c:v>2131</c:v>
                </c:pt>
                <c:pt idx="2132">
                  <c:v>2132</c:v>
                </c:pt>
                <c:pt idx="2133">
                  <c:v>2133</c:v>
                </c:pt>
                <c:pt idx="2134">
                  <c:v>2134</c:v>
                </c:pt>
                <c:pt idx="2135">
                  <c:v>2135</c:v>
                </c:pt>
                <c:pt idx="2136">
                  <c:v>2136</c:v>
                </c:pt>
                <c:pt idx="2137">
                  <c:v>2137</c:v>
                </c:pt>
                <c:pt idx="2138">
                  <c:v>2138</c:v>
                </c:pt>
                <c:pt idx="2139">
                  <c:v>2139</c:v>
                </c:pt>
                <c:pt idx="2140">
                  <c:v>2140</c:v>
                </c:pt>
                <c:pt idx="2141">
                  <c:v>2141</c:v>
                </c:pt>
                <c:pt idx="2142">
                  <c:v>2142</c:v>
                </c:pt>
                <c:pt idx="2143">
                  <c:v>2143</c:v>
                </c:pt>
                <c:pt idx="2144">
                  <c:v>2144</c:v>
                </c:pt>
                <c:pt idx="2145">
                  <c:v>2145</c:v>
                </c:pt>
                <c:pt idx="2146">
                  <c:v>2146</c:v>
                </c:pt>
                <c:pt idx="2147">
                  <c:v>2147</c:v>
                </c:pt>
                <c:pt idx="2148">
                  <c:v>2148</c:v>
                </c:pt>
                <c:pt idx="2149">
                  <c:v>2149</c:v>
                </c:pt>
                <c:pt idx="2150">
                  <c:v>2150</c:v>
                </c:pt>
                <c:pt idx="2151">
                  <c:v>2151</c:v>
                </c:pt>
                <c:pt idx="2152">
                  <c:v>2152</c:v>
                </c:pt>
                <c:pt idx="2153">
                  <c:v>2153</c:v>
                </c:pt>
                <c:pt idx="2154">
                  <c:v>2154</c:v>
                </c:pt>
                <c:pt idx="2155">
                  <c:v>2155</c:v>
                </c:pt>
                <c:pt idx="2156">
                  <c:v>2156</c:v>
                </c:pt>
                <c:pt idx="2157">
                  <c:v>2157</c:v>
                </c:pt>
                <c:pt idx="2158">
                  <c:v>2158</c:v>
                </c:pt>
                <c:pt idx="2159">
                  <c:v>2159</c:v>
                </c:pt>
                <c:pt idx="2160">
                  <c:v>2160</c:v>
                </c:pt>
                <c:pt idx="2161">
                  <c:v>2161</c:v>
                </c:pt>
                <c:pt idx="2162">
                  <c:v>2162</c:v>
                </c:pt>
                <c:pt idx="2163">
                  <c:v>2163</c:v>
                </c:pt>
                <c:pt idx="2164">
                  <c:v>2164</c:v>
                </c:pt>
                <c:pt idx="2165">
                  <c:v>2165</c:v>
                </c:pt>
                <c:pt idx="2166">
                  <c:v>2166</c:v>
                </c:pt>
                <c:pt idx="2167">
                  <c:v>2167</c:v>
                </c:pt>
                <c:pt idx="2168">
                  <c:v>2168</c:v>
                </c:pt>
                <c:pt idx="2169">
                  <c:v>2169</c:v>
                </c:pt>
                <c:pt idx="2170">
                  <c:v>2170</c:v>
                </c:pt>
                <c:pt idx="2171">
                  <c:v>2171</c:v>
                </c:pt>
                <c:pt idx="2172">
                  <c:v>2172</c:v>
                </c:pt>
                <c:pt idx="2173">
                  <c:v>2173</c:v>
                </c:pt>
                <c:pt idx="2174">
                  <c:v>2174</c:v>
                </c:pt>
                <c:pt idx="2175">
                  <c:v>2175</c:v>
                </c:pt>
                <c:pt idx="2176">
                  <c:v>2176</c:v>
                </c:pt>
                <c:pt idx="2177">
                  <c:v>2177</c:v>
                </c:pt>
                <c:pt idx="2178">
                  <c:v>2178</c:v>
                </c:pt>
                <c:pt idx="2179">
                  <c:v>2179</c:v>
                </c:pt>
                <c:pt idx="2180">
                  <c:v>2180</c:v>
                </c:pt>
                <c:pt idx="2181">
                  <c:v>2181</c:v>
                </c:pt>
                <c:pt idx="2182">
                  <c:v>2182</c:v>
                </c:pt>
                <c:pt idx="2183">
                  <c:v>2183</c:v>
                </c:pt>
                <c:pt idx="2184">
                  <c:v>2184</c:v>
                </c:pt>
                <c:pt idx="2185">
                  <c:v>2185</c:v>
                </c:pt>
                <c:pt idx="2186">
                  <c:v>2186</c:v>
                </c:pt>
                <c:pt idx="2187">
                  <c:v>2187</c:v>
                </c:pt>
                <c:pt idx="2188">
                  <c:v>2188</c:v>
                </c:pt>
                <c:pt idx="2189">
                  <c:v>2189</c:v>
                </c:pt>
                <c:pt idx="2190">
                  <c:v>2190</c:v>
                </c:pt>
                <c:pt idx="2191">
                  <c:v>2191</c:v>
                </c:pt>
                <c:pt idx="2192">
                  <c:v>2192</c:v>
                </c:pt>
                <c:pt idx="2193">
                  <c:v>2193</c:v>
                </c:pt>
                <c:pt idx="2194">
                  <c:v>2194</c:v>
                </c:pt>
                <c:pt idx="2195">
                  <c:v>2195</c:v>
                </c:pt>
                <c:pt idx="2196">
                  <c:v>2196</c:v>
                </c:pt>
                <c:pt idx="2197">
                  <c:v>2197</c:v>
                </c:pt>
                <c:pt idx="2198">
                  <c:v>2198</c:v>
                </c:pt>
                <c:pt idx="2199">
                  <c:v>2199</c:v>
                </c:pt>
                <c:pt idx="2200">
                  <c:v>2200</c:v>
                </c:pt>
                <c:pt idx="2201">
                  <c:v>2201</c:v>
                </c:pt>
                <c:pt idx="2202">
                  <c:v>2202</c:v>
                </c:pt>
                <c:pt idx="2203">
                  <c:v>2203</c:v>
                </c:pt>
                <c:pt idx="2204">
                  <c:v>2204</c:v>
                </c:pt>
                <c:pt idx="2205">
                  <c:v>2205</c:v>
                </c:pt>
                <c:pt idx="2206">
                  <c:v>2206</c:v>
                </c:pt>
                <c:pt idx="2207">
                  <c:v>2207</c:v>
                </c:pt>
                <c:pt idx="2208">
                  <c:v>2208</c:v>
                </c:pt>
                <c:pt idx="2209">
                  <c:v>2209</c:v>
                </c:pt>
                <c:pt idx="2210">
                  <c:v>2210</c:v>
                </c:pt>
                <c:pt idx="2211">
                  <c:v>2211</c:v>
                </c:pt>
                <c:pt idx="2212">
                  <c:v>2212</c:v>
                </c:pt>
                <c:pt idx="2213">
                  <c:v>2213</c:v>
                </c:pt>
                <c:pt idx="2214">
                  <c:v>2214</c:v>
                </c:pt>
                <c:pt idx="2215">
                  <c:v>2215</c:v>
                </c:pt>
                <c:pt idx="2216">
                  <c:v>2216</c:v>
                </c:pt>
                <c:pt idx="2217">
                  <c:v>2217</c:v>
                </c:pt>
                <c:pt idx="2218">
                  <c:v>2218</c:v>
                </c:pt>
                <c:pt idx="2219">
                  <c:v>2219</c:v>
                </c:pt>
                <c:pt idx="2220">
                  <c:v>2220</c:v>
                </c:pt>
                <c:pt idx="2221">
                  <c:v>2221</c:v>
                </c:pt>
                <c:pt idx="2222">
                  <c:v>2222</c:v>
                </c:pt>
                <c:pt idx="2223">
                  <c:v>2223</c:v>
                </c:pt>
                <c:pt idx="2224">
                  <c:v>2224</c:v>
                </c:pt>
                <c:pt idx="2225">
                  <c:v>2225</c:v>
                </c:pt>
                <c:pt idx="2226">
                  <c:v>2226</c:v>
                </c:pt>
                <c:pt idx="2227">
                  <c:v>2227</c:v>
                </c:pt>
                <c:pt idx="2228">
                  <c:v>2228</c:v>
                </c:pt>
                <c:pt idx="2229">
                  <c:v>2229</c:v>
                </c:pt>
                <c:pt idx="2230">
                  <c:v>2230</c:v>
                </c:pt>
                <c:pt idx="2231">
                  <c:v>2231</c:v>
                </c:pt>
                <c:pt idx="2232">
                  <c:v>2232</c:v>
                </c:pt>
                <c:pt idx="2233">
                  <c:v>2233</c:v>
                </c:pt>
                <c:pt idx="2234">
                  <c:v>2234</c:v>
                </c:pt>
                <c:pt idx="2235">
                  <c:v>2235</c:v>
                </c:pt>
                <c:pt idx="2236">
                  <c:v>2236</c:v>
                </c:pt>
                <c:pt idx="2237">
                  <c:v>2237</c:v>
                </c:pt>
                <c:pt idx="2238">
                  <c:v>2238</c:v>
                </c:pt>
                <c:pt idx="2239">
                  <c:v>2239</c:v>
                </c:pt>
                <c:pt idx="2240">
                  <c:v>2240</c:v>
                </c:pt>
                <c:pt idx="2241">
                  <c:v>2241</c:v>
                </c:pt>
                <c:pt idx="2242">
                  <c:v>2242</c:v>
                </c:pt>
                <c:pt idx="2243">
                  <c:v>2243</c:v>
                </c:pt>
                <c:pt idx="2244">
                  <c:v>2244</c:v>
                </c:pt>
                <c:pt idx="2245">
                  <c:v>2245</c:v>
                </c:pt>
                <c:pt idx="2246">
                  <c:v>2246</c:v>
                </c:pt>
                <c:pt idx="2247">
                  <c:v>2247</c:v>
                </c:pt>
                <c:pt idx="2248">
                  <c:v>2248</c:v>
                </c:pt>
                <c:pt idx="2249">
                  <c:v>2249</c:v>
                </c:pt>
                <c:pt idx="2250">
                  <c:v>2250</c:v>
                </c:pt>
                <c:pt idx="2251">
                  <c:v>2251</c:v>
                </c:pt>
                <c:pt idx="2252">
                  <c:v>2252</c:v>
                </c:pt>
                <c:pt idx="2253">
                  <c:v>2253</c:v>
                </c:pt>
                <c:pt idx="2254">
                  <c:v>2254</c:v>
                </c:pt>
                <c:pt idx="2255">
                  <c:v>2255</c:v>
                </c:pt>
                <c:pt idx="2256">
                  <c:v>2256</c:v>
                </c:pt>
                <c:pt idx="2257">
                  <c:v>2257</c:v>
                </c:pt>
                <c:pt idx="2258">
                  <c:v>2258</c:v>
                </c:pt>
                <c:pt idx="2259">
                  <c:v>2259</c:v>
                </c:pt>
                <c:pt idx="2260">
                  <c:v>2260</c:v>
                </c:pt>
                <c:pt idx="2261">
                  <c:v>2261</c:v>
                </c:pt>
                <c:pt idx="2262">
                  <c:v>2262</c:v>
                </c:pt>
                <c:pt idx="2263">
                  <c:v>2263</c:v>
                </c:pt>
                <c:pt idx="2264">
                  <c:v>2264</c:v>
                </c:pt>
                <c:pt idx="2265">
                  <c:v>2265</c:v>
                </c:pt>
                <c:pt idx="2266">
                  <c:v>2266</c:v>
                </c:pt>
                <c:pt idx="2267">
                  <c:v>2267</c:v>
                </c:pt>
                <c:pt idx="2268">
                  <c:v>2268</c:v>
                </c:pt>
                <c:pt idx="2269">
                  <c:v>2269</c:v>
                </c:pt>
                <c:pt idx="2270">
                  <c:v>2270</c:v>
                </c:pt>
                <c:pt idx="2271">
                  <c:v>2271</c:v>
                </c:pt>
                <c:pt idx="2272">
                  <c:v>2272</c:v>
                </c:pt>
                <c:pt idx="2273">
                  <c:v>2273</c:v>
                </c:pt>
                <c:pt idx="2274">
                  <c:v>2274</c:v>
                </c:pt>
                <c:pt idx="2275">
                  <c:v>2275</c:v>
                </c:pt>
                <c:pt idx="2276">
                  <c:v>2276</c:v>
                </c:pt>
                <c:pt idx="2277">
                  <c:v>2277</c:v>
                </c:pt>
                <c:pt idx="2278">
                  <c:v>2278</c:v>
                </c:pt>
                <c:pt idx="2279">
                  <c:v>2279</c:v>
                </c:pt>
                <c:pt idx="2280">
                  <c:v>2280</c:v>
                </c:pt>
                <c:pt idx="2281">
                  <c:v>2281</c:v>
                </c:pt>
                <c:pt idx="2282">
                  <c:v>2282</c:v>
                </c:pt>
                <c:pt idx="2283">
                  <c:v>2283</c:v>
                </c:pt>
                <c:pt idx="2284">
                  <c:v>2284</c:v>
                </c:pt>
                <c:pt idx="2285">
                  <c:v>2285</c:v>
                </c:pt>
                <c:pt idx="2286">
                  <c:v>2286</c:v>
                </c:pt>
                <c:pt idx="2287">
                  <c:v>2287</c:v>
                </c:pt>
                <c:pt idx="2288">
                  <c:v>2288</c:v>
                </c:pt>
                <c:pt idx="2289">
                  <c:v>2289</c:v>
                </c:pt>
                <c:pt idx="2290">
                  <c:v>2290</c:v>
                </c:pt>
                <c:pt idx="2291">
                  <c:v>2291</c:v>
                </c:pt>
                <c:pt idx="2292">
                  <c:v>2292</c:v>
                </c:pt>
                <c:pt idx="2293">
                  <c:v>2293</c:v>
                </c:pt>
                <c:pt idx="2294">
                  <c:v>2294</c:v>
                </c:pt>
                <c:pt idx="2295">
                  <c:v>2295</c:v>
                </c:pt>
                <c:pt idx="2296">
                  <c:v>2296</c:v>
                </c:pt>
                <c:pt idx="2297">
                  <c:v>2297</c:v>
                </c:pt>
                <c:pt idx="2298">
                  <c:v>2298</c:v>
                </c:pt>
                <c:pt idx="2299">
                  <c:v>2299</c:v>
                </c:pt>
                <c:pt idx="2300">
                  <c:v>2300</c:v>
                </c:pt>
                <c:pt idx="2301">
                  <c:v>2301</c:v>
                </c:pt>
                <c:pt idx="2302">
                  <c:v>2302</c:v>
                </c:pt>
                <c:pt idx="2303">
                  <c:v>2303</c:v>
                </c:pt>
                <c:pt idx="2304">
                  <c:v>2304</c:v>
                </c:pt>
                <c:pt idx="2305">
                  <c:v>2305</c:v>
                </c:pt>
                <c:pt idx="2306">
                  <c:v>2306</c:v>
                </c:pt>
                <c:pt idx="2307">
                  <c:v>2307</c:v>
                </c:pt>
                <c:pt idx="2308">
                  <c:v>2308</c:v>
                </c:pt>
                <c:pt idx="2309">
                  <c:v>2309</c:v>
                </c:pt>
                <c:pt idx="2310">
                  <c:v>2310</c:v>
                </c:pt>
                <c:pt idx="2311">
                  <c:v>2311</c:v>
                </c:pt>
                <c:pt idx="2312">
                  <c:v>2312</c:v>
                </c:pt>
                <c:pt idx="2313">
                  <c:v>2313</c:v>
                </c:pt>
                <c:pt idx="2314">
                  <c:v>2314</c:v>
                </c:pt>
                <c:pt idx="2315">
                  <c:v>2315</c:v>
                </c:pt>
                <c:pt idx="2316">
                  <c:v>2316</c:v>
                </c:pt>
                <c:pt idx="2317">
                  <c:v>2317</c:v>
                </c:pt>
                <c:pt idx="2318">
                  <c:v>2318</c:v>
                </c:pt>
                <c:pt idx="2319">
                  <c:v>2319</c:v>
                </c:pt>
                <c:pt idx="2320">
                  <c:v>2320</c:v>
                </c:pt>
                <c:pt idx="2321">
                  <c:v>2321</c:v>
                </c:pt>
                <c:pt idx="2322">
                  <c:v>2322</c:v>
                </c:pt>
                <c:pt idx="2323">
                  <c:v>2323</c:v>
                </c:pt>
                <c:pt idx="2324">
                  <c:v>2324</c:v>
                </c:pt>
                <c:pt idx="2325">
                  <c:v>2325</c:v>
                </c:pt>
                <c:pt idx="2326">
                  <c:v>2326</c:v>
                </c:pt>
                <c:pt idx="2327">
                  <c:v>2327</c:v>
                </c:pt>
                <c:pt idx="2328">
                  <c:v>2328</c:v>
                </c:pt>
                <c:pt idx="2329">
                  <c:v>2329</c:v>
                </c:pt>
                <c:pt idx="2330">
                  <c:v>2330</c:v>
                </c:pt>
                <c:pt idx="2331">
                  <c:v>2331</c:v>
                </c:pt>
                <c:pt idx="2332">
                  <c:v>2332</c:v>
                </c:pt>
                <c:pt idx="2333">
                  <c:v>2333</c:v>
                </c:pt>
                <c:pt idx="2334">
                  <c:v>2334</c:v>
                </c:pt>
                <c:pt idx="2335">
                  <c:v>2335</c:v>
                </c:pt>
                <c:pt idx="2336">
                  <c:v>2336</c:v>
                </c:pt>
                <c:pt idx="2337">
                  <c:v>2337</c:v>
                </c:pt>
                <c:pt idx="2338">
                  <c:v>2338</c:v>
                </c:pt>
                <c:pt idx="2339">
                  <c:v>2339</c:v>
                </c:pt>
                <c:pt idx="2340">
                  <c:v>2340</c:v>
                </c:pt>
                <c:pt idx="2341">
                  <c:v>2341</c:v>
                </c:pt>
                <c:pt idx="2342">
                  <c:v>2342</c:v>
                </c:pt>
                <c:pt idx="2343">
                  <c:v>2343</c:v>
                </c:pt>
                <c:pt idx="2344">
                  <c:v>2344</c:v>
                </c:pt>
                <c:pt idx="2345">
                  <c:v>2345</c:v>
                </c:pt>
                <c:pt idx="2346">
                  <c:v>2346</c:v>
                </c:pt>
                <c:pt idx="2347">
                  <c:v>2347</c:v>
                </c:pt>
                <c:pt idx="2348">
                  <c:v>2348</c:v>
                </c:pt>
                <c:pt idx="2349">
                  <c:v>2349</c:v>
                </c:pt>
                <c:pt idx="2350">
                  <c:v>2350</c:v>
                </c:pt>
                <c:pt idx="2351">
                  <c:v>2351</c:v>
                </c:pt>
                <c:pt idx="2352">
                  <c:v>2352</c:v>
                </c:pt>
                <c:pt idx="2353">
                  <c:v>2353</c:v>
                </c:pt>
                <c:pt idx="2354">
                  <c:v>2354</c:v>
                </c:pt>
                <c:pt idx="2355">
                  <c:v>2355</c:v>
                </c:pt>
                <c:pt idx="2356">
                  <c:v>2356</c:v>
                </c:pt>
                <c:pt idx="2357">
                  <c:v>2357</c:v>
                </c:pt>
                <c:pt idx="2358">
                  <c:v>2358</c:v>
                </c:pt>
                <c:pt idx="2359">
                  <c:v>2359</c:v>
                </c:pt>
                <c:pt idx="2360">
                  <c:v>2360</c:v>
                </c:pt>
                <c:pt idx="2361">
                  <c:v>2361</c:v>
                </c:pt>
                <c:pt idx="2362">
                  <c:v>2362</c:v>
                </c:pt>
                <c:pt idx="2363">
                  <c:v>2363</c:v>
                </c:pt>
                <c:pt idx="2364">
                  <c:v>2364</c:v>
                </c:pt>
                <c:pt idx="2365">
                  <c:v>2365</c:v>
                </c:pt>
                <c:pt idx="2366">
                  <c:v>2366</c:v>
                </c:pt>
                <c:pt idx="2367">
                  <c:v>2367</c:v>
                </c:pt>
                <c:pt idx="2368">
                  <c:v>2368</c:v>
                </c:pt>
                <c:pt idx="2369">
                  <c:v>2369</c:v>
                </c:pt>
                <c:pt idx="2370">
                  <c:v>2370</c:v>
                </c:pt>
                <c:pt idx="2371">
                  <c:v>2371</c:v>
                </c:pt>
                <c:pt idx="2372">
                  <c:v>2372</c:v>
                </c:pt>
                <c:pt idx="2373">
                  <c:v>2373</c:v>
                </c:pt>
                <c:pt idx="2374">
                  <c:v>2374</c:v>
                </c:pt>
                <c:pt idx="2375">
                  <c:v>2375</c:v>
                </c:pt>
                <c:pt idx="2376">
                  <c:v>2376</c:v>
                </c:pt>
                <c:pt idx="2377">
                  <c:v>2377</c:v>
                </c:pt>
                <c:pt idx="2378">
                  <c:v>2378</c:v>
                </c:pt>
                <c:pt idx="2379">
                  <c:v>2379</c:v>
                </c:pt>
                <c:pt idx="2380">
                  <c:v>2380</c:v>
                </c:pt>
                <c:pt idx="2381">
                  <c:v>2381</c:v>
                </c:pt>
                <c:pt idx="2382">
                  <c:v>2382</c:v>
                </c:pt>
                <c:pt idx="2383">
                  <c:v>2383</c:v>
                </c:pt>
                <c:pt idx="2384">
                  <c:v>2384</c:v>
                </c:pt>
                <c:pt idx="2385">
                  <c:v>2385</c:v>
                </c:pt>
                <c:pt idx="2386">
                  <c:v>2386</c:v>
                </c:pt>
                <c:pt idx="2387">
                  <c:v>2387</c:v>
                </c:pt>
                <c:pt idx="2388">
                  <c:v>2388</c:v>
                </c:pt>
                <c:pt idx="2389">
                  <c:v>2389</c:v>
                </c:pt>
                <c:pt idx="2390">
                  <c:v>2390</c:v>
                </c:pt>
                <c:pt idx="2391">
                  <c:v>2391</c:v>
                </c:pt>
                <c:pt idx="2392">
                  <c:v>2392</c:v>
                </c:pt>
                <c:pt idx="2393">
                  <c:v>2393</c:v>
                </c:pt>
                <c:pt idx="2394">
                  <c:v>2394</c:v>
                </c:pt>
                <c:pt idx="2395">
                  <c:v>2395</c:v>
                </c:pt>
                <c:pt idx="2396">
                  <c:v>2396</c:v>
                </c:pt>
                <c:pt idx="2397">
                  <c:v>2397</c:v>
                </c:pt>
                <c:pt idx="2398">
                  <c:v>2398</c:v>
                </c:pt>
                <c:pt idx="2399">
                  <c:v>2399</c:v>
                </c:pt>
                <c:pt idx="2400">
                  <c:v>2400</c:v>
                </c:pt>
                <c:pt idx="2401">
                  <c:v>2401</c:v>
                </c:pt>
                <c:pt idx="2402">
                  <c:v>2402</c:v>
                </c:pt>
                <c:pt idx="2403">
                  <c:v>2403</c:v>
                </c:pt>
                <c:pt idx="2404">
                  <c:v>2404</c:v>
                </c:pt>
                <c:pt idx="2405">
                  <c:v>2405</c:v>
                </c:pt>
                <c:pt idx="2406">
                  <c:v>2406</c:v>
                </c:pt>
                <c:pt idx="2407">
                  <c:v>2407</c:v>
                </c:pt>
                <c:pt idx="2408">
                  <c:v>2408</c:v>
                </c:pt>
                <c:pt idx="2409">
                  <c:v>2409</c:v>
                </c:pt>
                <c:pt idx="2410">
                  <c:v>2410</c:v>
                </c:pt>
                <c:pt idx="2411">
                  <c:v>2411</c:v>
                </c:pt>
                <c:pt idx="2412">
                  <c:v>2412</c:v>
                </c:pt>
                <c:pt idx="2413">
                  <c:v>2413</c:v>
                </c:pt>
                <c:pt idx="2414">
                  <c:v>2414</c:v>
                </c:pt>
                <c:pt idx="2415">
                  <c:v>2415</c:v>
                </c:pt>
                <c:pt idx="2416">
                  <c:v>2416</c:v>
                </c:pt>
                <c:pt idx="2417">
                  <c:v>2417</c:v>
                </c:pt>
                <c:pt idx="2418">
                  <c:v>2418</c:v>
                </c:pt>
                <c:pt idx="2419">
                  <c:v>2419</c:v>
                </c:pt>
                <c:pt idx="2420">
                  <c:v>2420</c:v>
                </c:pt>
                <c:pt idx="2421">
                  <c:v>2421</c:v>
                </c:pt>
                <c:pt idx="2422">
                  <c:v>2422</c:v>
                </c:pt>
                <c:pt idx="2423">
                  <c:v>2423</c:v>
                </c:pt>
                <c:pt idx="2424">
                  <c:v>2424</c:v>
                </c:pt>
                <c:pt idx="2425">
                  <c:v>2425</c:v>
                </c:pt>
                <c:pt idx="2426">
                  <c:v>2426</c:v>
                </c:pt>
                <c:pt idx="2427">
                  <c:v>2427</c:v>
                </c:pt>
                <c:pt idx="2428">
                  <c:v>2428</c:v>
                </c:pt>
                <c:pt idx="2429">
                  <c:v>2429</c:v>
                </c:pt>
                <c:pt idx="2430">
                  <c:v>2430</c:v>
                </c:pt>
                <c:pt idx="2431">
                  <c:v>2431</c:v>
                </c:pt>
                <c:pt idx="2432">
                  <c:v>2432</c:v>
                </c:pt>
                <c:pt idx="2433">
                  <c:v>2433</c:v>
                </c:pt>
                <c:pt idx="2434">
                  <c:v>2434</c:v>
                </c:pt>
                <c:pt idx="2435">
                  <c:v>2435</c:v>
                </c:pt>
                <c:pt idx="2436">
                  <c:v>2436</c:v>
                </c:pt>
                <c:pt idx="2437">
                  <c:v>2437</c:v>
                </c:pt>
                <c:pt idx="2438">
                  <c:v>2438</c:v>
                </c:pt>
                <c:pt idx="2439">
                  <c:v>2439</c:v>
                </c:pt>
                <c:pt idx="2440">
                  <c:v>2440</c:v>
                </c:pt>
                <c:pt idx="2441">
                  <c:v>2441</c:v>
                </c:pt>
                <c:pt idx="2442">
                  <c:v>2442</c:v>
                </c:pt>
                <c:pt idx="2443">
                  <c:v>2443</c:v>
                </c:pt>
                <c:pt idx="2444">
                  <c:v>2444</c:v>
                </c:pt>
                <c:pt idx="2445">
                  <c:v>2445</c:v>
                </c:pt>
                <c:pt idx="2446">
                  <c:v>2446</c:v>
                </c:pt>
                <c:pt idx="2447">
                  <c:v>2447</c:v>
                </c:pt>
                <c:pt idx="2448">
                  <c:v>2448</c:v>
                </c:pt>
                <c:pt idx="2449">
                  <c:v>2449</c:v>
                </c:pt>
                <c:pt idx="2450">
                  <c:v>2450</c:v>
                </c:pt>
                <c:pt idx="2451">
                  <c:v>2451</c:v>
                </c:pt>
                <c:pt idx="2452">
                  <c:v>2452</c:v>
                </c:pt>
                <c:pt idx="2453">
                  <c:v>2453</c:v>
                </c:pt>
                <c:pt idx="2454">
                  <c:v>2454</c:v>
                </c:pt>
                <c:pt idx="2455">
                  <c:v>2455</c:v>
                </c:pt>
                <c:pt idx="2456">
                  <c:v>2456</c:v>
                </c:pt>
                <c:pt idx="2457">
                  <c:v>2457</c:v>
                </c:pt>
                <c:pt idx="2458">
                  <c:v>2458</c:v>
                </c:pt>
                <c:pt idx="2459">
                  <c:v>2459</c:v>
                </c:pt>
                <c:pt idx="2460">
                  <c:v>2460</c:v>
                </c:pt>
                <c:pt idx="2461">
                  <c:v>2461</c:v>
                </c:pt>
                <c:pt idx="2462">
                  <c:v>2462</c:v>
                </c:pt>
                <c:pt idx="2463">
                  <c:v>2463</c:v>
                </c:pt>
                <c:pt idx="2464">
                  <c:v>2464</c:v>
                </c:pt>
                <c:pt idx="2465">
                  <c:v>2465</c:v>
                </c:pt>
                <c:pt idx="2466">
                  <c:v>2466</c:v>
                </c:pt>
                <c:pt idx="2467">
                  <c:v>2467</c:v>
                </c:pt>
                <c:pt idx="2468">
                  <c:v>2468</c:v>
                </c:pt>
                <c:pt idx="2469">
                  <c:v>2469</c:v>
                </c:pt>
                <c:pt idx="2470">
                  <c:v>2470</c:v>
                </c:pt>
                <c:pt idx="2471">
                  <c:v>2471</c:v>
                </c:pt>
                <c:pt idx="2472">
                  <c:v>2472</c:v>
                </c:pt>
                <c:pt idx="2473">
                  <c:v>2473</c:v>
                </c:pt>
                <c:pt idx="2474">
                  <c:v>2474</c:v>
                </c:pt>
                <c:pt idx="2475">
                  <c:v>2475</c:v>
                </c:pt>
                <c:pt idx="2476">
                  <c:v>2476</c:v>
                </c:pt>
                <c:pt idx="2477">
                  <c:v>2477</c:v>
                </c:pt>
                <c:pt idx="2478">
                  <c:v>2478</c:v>
                </c:pt>
                <c:pt idx="2479">
                  <c:v>2479</c:v>
                </c:pt>
                <c:pt idx="2480">
                  <c:v>2480</c:v>
                </c:pt>
                <c:pt idx="2481">
                  <c:v>2481</c:v>
                </c:pt>
                <c:pt idx="2482">
                  <c:v>2482</c:v>
                </c:pt>
                <c:pt idx="2483">
                  <c:v>2483</c:v>
                </c:pt>
                <c:pt idx="2484">
                  <c:v>2484</c:v>
                </c:pt>
                <c:pt idx="2485">
                  <c:v>2485</c:v>
                </c:pt>
                <c:pt idx="2486">
                  <c:v>2486</c:v>
                </c:pt>
                <c:pt idx="2487">
                  <c:v>2487</c:v>
                </c:pt>
                <c:pt idx="2488">
                  <c:v>2488</c:v>
                </c:pt>
                <c:pt idx="2489">
                  <c:v>2489</c:v>
                </c:pt>
                <c:pt idx="2490">
                  <c:v>2490</c:v>
                </c:pt>
                <c:pt idx="2491">
                  <c:v>2491</c:v>
                </c:pt>
                <c:pt idx="2492">
                  <c:v>2492</c:v>
                </c:pt>
                <c:pt idx="2493">
                  <c:v>2493</c:v>
                </c:pt>
                <c:pt idx="2494">
                  <c:v>2494</c:v>
                </c:pt>
                <c:pt idx="2495">
                  <c:v>2495</c:v>
                </c:pt>
                <c:pt idx="2496">
                  <c:v>2496</c:v>
                </c:pt>
                <c:pt idx="2497">
                  <c:v>2497</c:v>
                </c:pt>
                <c:pt idx="2498">
                  <c:v>2498</c:v>
                </c:pt>
                <c:pt idx="2499">
                  <c:v>2499</c:v>
                </c:pt>
                <c:pt idx="2500">
                  <c:v>2500</c:v>
                </c:pt>
                <c:pt idx="2501">
                  <c:v>2501</c:v>
                </c:pt>
                <c:pt idx="2502">
                  <c:v>2502</c:v>
                </c:pt>
                <c:pt idx="2503">
                  <c:v>2503</c:v>
                </c:pt>
                <c:pt idx="2504">
                  <c:v>2504</c:v>
                </c:pt>
                <c:pt idx="2505">
                  <c:v>2505</c:v>
                </c:pt>
                <c:pt idx="2506">
                  <c:v>2506</c:v>
                </c:pt>
                <c:pt idx="2507">
                  <c:v>2507</c:v>
                </c:pt>
                <c:pt idx="2508">
                  <c:v>2508</c:v>
                </c:pt>
                <c:pt idx="2509">
                  <c:v>2509</c:v>
                </c:pt>
                <c:pt idx="2510">
                  <c:v>2510</c:v>
                </c:pt>
                <c:pt idx="2511">
                  <c:v>2511</c:v>
                </c:pt>
                <c:pt idx="2512">
                  <c:v>2512</c:v>
                </c:pt>
                <c:pt idx="2513">
                  <c:v>2513</c:v>
                </c:pt>
                <c:pt idx="2514">
                  <c:v>2514</c:v>
                </c:pt>
                <c:pt idx="2515">
                  <c:v>2515</c:v>
                </c:pt>
                <c:pt idx="2516">
                  <c:v>2516</c:v>
                </c:pt>
                <c:pt idx="2517">
                  <c:v>2517</c:v>
                </c:pt>
                <c:pt idx="2518">
                  <c:v>2518</c:v>
                </c:pt>
                <c:pt idx="2519">
                  <c:v>2519</c:v>
                </c:pt>
                <c:pt idx="2520">
                  <c:v>2520</c:v>
                </c:pt>
                <c:pt idx="2521">
                  <c:v>2521</c:v>
                </c:pt>
                <c:pt idx="2522">
                  <c:v>2522</c:v>
                </c:pt>
                <c:pt idx="2523">
                  <c:v>2523</c:v>
                </c:pt>
                <c:pt idx="2524">
                  <c:v>2524</c:v>
                </c:pt>
                <c:pt idx="2525">
                  <c:v>2525</c:v>
                </c:pt>
                <c:pt idx="2526">
                  <c:v>2526</c:v>
                </c:pt>
                <c:pt idx="2527">
                  <c:v>2527</c:v>
                </c:pt>
                <c:pt idx="2528">
                  <c:v>2528</c:v>
                </c:pt>
                <c:pt idx="2529">
                  <c:v>2529</c:v>
                </c:pt>
                <c:pt idx="2530">
                  <c:v>2530</c:v>
                </c:pt>
                <c:pt idx="2531">
                  <c:v>2531</c:v>
                </c:pt>
                <c:pt idx="2532">
                  <c:v>2532</c:v>
                </c:pt>
                <c:pt idx="2533">
                  <c:v>2533</c:v>
                </c:pt>
                <c:pt idx="2534">
                  <c:v>2534</c:v>
                </c:pt>
                <c:pt idx="2535">
                  <c:v>2535</c:v>
                </c:pt>
                <c:pt idx="2536">
                  <c:v>2536</c:v>
                </c:pt>
                <c:pt idx="2537">
                  <c:v>2537</c:v>
                </c:pt>
                <c:pt idx="2538">
                  <c:v>2538</c:v>
                </c:pt>
                <c:pt idx="2539">
                  <c:v>2539</c:v>
                </c:pt>
                <c:pt idx="2540">
                  <c:v>2540</c:v>
                </c:pt>
                <c:pt idx="2541">
                  <c:v>2541</c:v>
                </c:pt>
                <c:pt idx="2542">
                  <c:v>2542</c:v>
                </c:pt>
                <c:pt idx="2543">
                  <c:v>2543</c:v>
                </c:pt>
                <c:pt idx="2544">
                  <c:v>2544</c:v>
                </c:pt>
                <c:pt idx="2545">
                  <c:v>2545</c:v>
                </c:pt>
                <c:pt idx="2546">
                  <c:v>2546</c:v>
                </c:pt>
                <c:pt idx="2547">
                  <c:v>2547</c:v>
                </c:pt>
                <c:pt idx="2548">
                  <c:v>2548</c:v>
                </c:pt>
                <c:pt idx="2549">
                  <c:v>2549</c:v>
                </c:pt>
                <c:pt idx="2550">
                  <c:v>2550</c:v>
                </c:pt>
                <c:pt idx="2551">
                  <c:v>2551</c:v>
                </c:pt>
                <c:pt idx="2552">
                  <c:v>2552</c:v>
                </c:pt>
                <c:pt idx="2553">
                  <c:v>2553</c:v>
                </c:pt>
                <c:pt idx="2554">
                  <c:v>2554</c:v>
                </c:pt>
                <c:pt idx="2555">
                  <c:v>2555</c:v>
                </c:pt>
                <c:pt idx="2556">
                  <c:v>2556</c:v>
                </c:pt>
                <c:pt idx="2557">
                  <c:v>2557</c:v>
                </c:pt>
                <c:pt idx="2558">
                  <c:v>2558</c:v>
                </c:pt>
                <c:pt idx="2559">
                  <c:v>2559</c:v>
                </c:pt>
                <c:pt idx="2560">
                  <c:v>2560</c:v>
                </c:pt>
                <c:pt idx="2561">
                  <c:v>2561</c:v>
                </c:pt>
                <c:pt idx="2562">
                  <c:v>2562</c:v>
                </c:pt>
                <c:pt idx="2563">
                  <c:v>2563</c:v>
                </c:pt>
                <c:pt idx="2564">
                  <c:v>2564</c:v>
                </c:pt>
                <c:pt idx="2565">
                  <c:v>2565</c:v>
                </c:pt>
                <c:pt idx="2566">
                  <c:v>2566</c:v>
                </c:pt>
                <c:pt idx="2567">
                  <c:v>2567</c:v>
                </c:pt>
                <c:pt idx="2568">
                  <c:v>2568</c:v>
                </c:pt>
                <c:pt idx="2569">
                  <c:v>2569</c:v>
                </c:pt>
                <c:pt idx="2570">
                  <c:v>2570</c:v>
                </c:pt>
                <c:pt idx="2571">
                  <c:v>2571</c:v>
                </c:pt>
                <c:pt idx="2572">
                  <c:v>2572</c:v>
                </c:pt>
                <c:pt idx="2573">
                  <c:v>2573</c:v>
                </c:pt>
                <c:pt idx="2574">
                  <c:v>2574</c:v>
                </c:pt>
                <c:pt idx="2575">
                  <c:v>2575</c:v>
                </c:pt>
                <c:pt idx="2576">
                  <c:v>2576</c:v>
                </c:pt>
                <c:pt idx="2577">
                  <c:v>2577</c:v>
                </c:pt>
                <c:pt idx="2578">
                  <c:v>2578</c:v>
                </c:pt>
                <c:pt idx="2579">
                  <c:v>2579</c:v>
                </c:pt>
                <c:pt idx="2580">
                  <c:v>2580</c:v>
                </c:pt>
                <c:pt idx="2581">
                  <c:v>2581</c:v>
                </c:pt>
                <c:pt idx="2582">
                  <c:v>2582</c:v>
                </c:pt>
                <c:pt idx="2583">
                  <c:v>2583</c:v>
                </c:pt>
                <c:pt idx="2584">
                  <c:v>2584</c:v>
                </c:pt>
                <c:pt idx="2585">
                  <c:v>2585</c:v>
                </c:pt>
                <c:pt idx="2586">
                  <c:v>2586</c:v>
                </c:pt>
                <c:pt idx="2587">
                  <c:v>2587</c:v>
                </c:pt>
                <c:pt idx="2588">
                  <c:v>2588</c:v>
                </c:pt>
                <c:pt idx="2589">
                  <c:v>2589</c:v>
                </c:pt>
                <c:pt idx="2590">
                  <c:v>2590</c:v>
                </c:pt>
                <c:pt idx="2591">
                  <c:v>2591</c:v>
                </c:pt>
                <c:pt idx="2592">
                  <c:v>2592</c:v>
                </c:pt>
                <c:pt idx="2593">
                  <c:v>2593</c:v>
                </c:pt>
                <c:pt idx="2594">
                  <c:v>2594</c:v>
                </c:pt>
                <c:pt idx="2595">
                  <c:v>2595</c:v>
                </c:pt>
                <c:pt idx="2596">
                  <c:v>2596</c:v>
                </c:pt>
                <c:pt idx="2597">
                  <c:v>2597</c:v>
                </c:pt>
                <c:pt idx="2598">
                  <c:v>2598</c:v>
                </c:pt>
                <c:pt idx="2599">
                  <c:v>2599</c:v>
                </c:pt>
                <c:pt idx="2600">
                  <c:v>2600</c:v>
                </c:pt>
                <c:pt idx="2601">
                  <c:v>2601</c:v>
                </c:pt>
                <c:pt idx="2602">
                  <c:v>2602</c:v>
                </c:pt>
                <c:pt idx="2603">
                  <c:v>2603</c:v>
                </c:pt>
                <c:pt idx="2604">
                  <c:v>2604</c:v>
                </c:pt>
                <c:pt idx="2605">
                  <c:v>2605</c:v>
                </c:pt>
                <c:pt idx="2606">
                  <c:v>2606</c:v>
                </c:pt>
                <c:pt idx="2607">
                  <c:v>2607</c:v>
                </c:pt>
                <c:pt idx="2608">
                  <c:v>2608</c:v>
                </c:pt>
                <c:pt idx="2609">
                  <c:v>2609</c:v>
                </c:pt>
                <c:pt idx="2610">
                  <c:v>2610</c:v>
                </c:pt>
                <c:pt idx="2611">
                  <c:v>2611</c:v>
                </c:pt>
                <c:pt idx="2612">
                  <c:v>2612</c:v>
                </c:pt>
                <c:pt idx="2613">
                  <c:v>2613</c:v>
                </c:pt>
                <c:pt idx="2614">
                  <c:v>2614</c:v>
                </c:pt>
                <c:pt idx="2615">
                  <c:v>2615</c:v>
                </c:pt>
                <c:pt idx="2616">
                  <c:v>2616</c:v>
                </c:pt>
                <c:pt idx="2617">
                  <c:v>2617</c:v>
                </c:pt>
                <c:pt idx="2618">
                  <c:v>2618</c:v>
                </c:pt>
                <c:pt idx="2619">
                  <c:v>2619</c:v>
                </c:pt>
                <c:pt idx="2620">
                  <c:v>2620</c:v>
                </c:pt>
                <c:pt idx="2621">
                  <c:v>2621</c:v>
                </c:pt>
                <c:pt idx="2622">
                  <c:v>2622</c:v>
                </c:pt>
                <c:pt idx="2623">
                  <c:v>2623</c:v>
                </c:pt>
                <c:pt idx="2624">
                  <c:v>2624</c:v>
                </c:pt>
                <c:pt idx="2625">
                  <c:v>2625</c:v>
                </c:pt>
                <c:pt idx="2626">
                  <c:v>2626</c:v>
                </c:pt>
                <c:pt idx="2627">
                  <c:v>2627</c:v>
                </c:pt>
                <c:pt idx="2628">
                  <c:v>2628</c:v>
                </c:pt>
                <c:pt idx="2629">
                  <c:v>2629</c:v>
                </c:pt>
                <c:pt idx="2630">
                  <c:v>2630</c:v>
                </c:pt>
                <c:pt idx="2631">
                  <c:v>2631</c:v>
                </c:pt>
                <c:pt idx="2632">
                  <c:v>2632</c:v>
                </c:pt>
                <c:pt idx="2633">
                  <c:v>2633</c:v>
                </c:pt>
                <c:pt idx="2634">
                  <c:v>2634</c:v>
                </c:pt>
                <c:pt idx="2635">
                  <c:v>2635</c:v>
                </c:pt>
                <c:pt idx="2636">
                  <c:v>2636</c:v>
                </c:pt>
                <c:pt idx="2637">
                  <c:v>2637</c:v>
                </c:pt>
                <c:pt idx="2638">
                  <c:v>2638</c:v>
                </c:pt>
                <c:pt idx="2639">
                  <c:v>2639</c:v>
                </c:pt>
                <c:pt idx="2640">
                  <c:v>2640</c:v>
                </c:pt>
                <c:pt idx="2641">
                  <c:v>2641</c:v>
                </c:pt>
                <c:pt idx="2642">
                  <c:v>2642</c:v>
                </c:pt>
                <c:pt idx="2643">
                  <c:v>2643</c:v>
                </c:pt>
                <c:pt idx="2644">
                  <c:v>2644</c:v>
                </c:pt>
                <c:pt idx="2645">
                  <c:v>2645</c:v>
                </c:pt>
                <c:pt idx="2646">
                  <c:v>2646</c:v>
                </c:pt>
                <c:pt idx="2647">
                  <c:v>2647</c:v>
                </c:pt>
                <c:pt idx="2648">
                  <c:v>2648</c:v>
                </c:pt>
                <c:pt idx="2649">
                  <c:v>2649</c:v>
                </c:pt>
                <c:pt idx="2650">
                  <c:v>2650</c:v>
                </c:pt>
                <c:pt idx="2651">
                  <c:v>2651</c:v>
                </c:pt>
                <c:pt idx="2652">
                  <c:v>2652</c:v>
                </c:pt>
                <c:pt idx="2653">
                  <c:v>2653</c:v>
                </c:pt>
                <c:pt idx="2654">
                  <c:v>2654</c:v>
                </c:pt>
                <c:pt idx="2655">
                  <c:v>2655</c:v>
                </c:pt>
                <c:pt idx="2656">
                  <c:v>2656</c:v>
                </c:pt>
                <c:pt idx="2657">
                  <c:v>2657</c:v>
                </c:pt>
                <c:pt idx="2658">
                  <c:v>2658</c:v>
                </c:pt>
                <c:pt idx="2659">
                  <c:v>2659</c:v>
                </c:pt>
                <c:pt idx="2660">
                  <c:v>2660</c:v>
                </c:pt>
                <c:pt idx="2661">
                  <c:v>2661</c:v>
                </c:pt>
                <c:pt idx="2662">
                  <c:v>2662</c:v>
                </c:pt>
                <c:pt idx="2663">
                  <c:v>2663</c:v>
                </c:pt>
                <c:pt idx="2664">
                  <c:v>2664</c:v>
                </c:pt>
                <c:pt idx="2665">
                  <c:v>2665</c:v>
                </c:pt>
                <c:pt idx="2666">
                  <c:v>2666</c:v>
                </c:pt>
                <c:pt idx="2667">
                  <c:v>2667</c:v>
                </c:pt>
                <c:pt idx="2668">
                  <c:v>2668</c:v>
                </c:pt>
                <c:pt idx="2669">
                  <c:v>2669</c:v>
                </c:pt>
                <c:pt idx="2670">
                  <c:v>2670</c:v>
                </c:pt>
                <c:pt idx="2671">
                  <c:v>2671</c:v>
                </c:pt>
                <c:pt idx="2672">
                  <c:v>2672</c:v>
                </c:pt>
                <c:pt idx="2673">
                  <c:v>2673</c:v>
                </c:pt>
                <c:pt idx="2674">
                  <c:v>2674</c:v>
                </c:pt>
                <c:pt idx="2675">
                  <c:v>2675</c:v>
                </c:pt>
                <c:pt idx="2676">
                  <c:v>2676</c:v>
                </c:pt>
                <c:pt idx="2677">
                  <c:v>2677</c:v>
                </c:pt>
                <c:pt idx="2678">
                  <c:v>2678</c:v>
                </c:pt>
                <c:pt idx="2679">
                  <c:v>2679</c:v>
                </c:pt>
                <c:pt idx="2680">
                  <c:v>2680</c:v>
                </c:pt>
                <c:pt idx="2681">
                  <c:v>2681</c:v>
                </c:pt>
                <c:pt idx="2682">
                  <c:v>2682</c:v>
                </c:pt>
                <c:pt idx="2683">
                  <c:v>2683</c:v>
                </c:pt>
                <c:pt idx="2684">
                  <c:v>2684</c:v>
                </c:pt>
                <c:pt idx="2685">
                  <c:v>2685</c:v>
                </c:pt>
                <c:pt idx="2686">
                  <c:v>2686</c:v>
                </c:pt>
                <c:pt idx="2687">
                  <c:v>2687</c:v>
                </c:pt>
                <c:pt idx="2688">
                  <c:v>2688</c:v>
                </c:pt>
                <c:pt idx="2689">
                  <c:v>2689</c:v>
                </c:pt>
                <c:pt idx="2690">
                  <c:v>2690</c:v>
                </c:pt>
                <c:pt idx="2691">
                  <c:v>2691</c:v>
                </c:pt>
                <c:pt idx="2692">
                  <c:v>2692</c:v>
                </c:pt>
                <c:pt idx="2693">
                  <c:v>2693</c:v>
                </c:pt>
                <c:pt idx="2694">
                  <c:v>2694</c:v>
                </c:pt>
                <c:pt idx="2695">
                  <c:v>2695</c:v>
                </c:pt>
                <c:pt idx="2696">
                  <c:v>2696</c:v>
                </c:pt>
                <c:pt idx="2697">
                  <c:v>2697</c:v>
                </c:pt>
                <c:pt idx="2698">
                  <c:v>2698</c:v>
                </c:pt>
                <c:pt idx="2699">
                  <c:v>2699</c:v>
                </c:pt>
                <c:pt idx="2700">
                  <c:v>2700</c:v>
                </c:pt>
                <c:pt idx="2701">
                  <c:v>2701</c:v>
                </c:pt>
                <c:pt idx="2702">
                  <c:v>2702</c:v>
                </c:pt>
                <c:pt idx="2703">
                  <c:v>2703</c:v>
                </c:pt>
                <c:pt idx="2704">
                  <c:v>2704</c:v>
                </c:pt>
                <c:pt idx="2705">
                  <c:v>2705</c:v>
                </c:pt>
                <c:pt idx="2706">
                  <c:v>2706</c:v>
                </c:pt>
                <c:pt idx="2707">
                  <c:v>2707</c:v>
                </c:pt>
                <c:pt idx="2708">
                  <c:v>2708</c:v>
                </c:pt>
                <c:pt idx="2709">
                  <c:v>2709</c:v>
                </c:pt>
                <c:pt idx="2710">
                  <c:v>2710</c:v>
                </c:pt>
                <c:pt idx="2711">
                  <c:v>2711</c:v>
                </c:pt>
                <c:pt idx="2712">
                  <c:v>2712</c:v>
                </c:pt>
                <c:pt idx="2713">
                  <c:v>2713</c:v>
                </c:pt>
                <c:pt idx="2714">
                  <c:v>2714</c:v>
                </c:pt>
                <c:pt idx="2715">
                  <c:v>2715</c:v>
                </c:pt>
                <c:pt idx="2716">
                  <c:v>2716</c:v>
                </c:pt>
                <c:pt idx="2717">
                  <c:v>2717</c:v>
                </c:pt>
                <c:pt idx="2718">
                  <c:v>2718</c:v>
                </c:pt>
                <c:pt idx="2719">
                  <c:v>2719</c:v>
                </c:pt>
                <c:pt idx="2720">
                  <c:v>2720</c:v>
                </c:pt>
                <c:pt idx="2721">
                  <c:v>2721</c:v>
                </c:pt>
                <c:pt idx="2722">
                  <c:v>2722</c:v>
                </c:pt>
                <c:pt idx="2723">
                  <c:v>2723</c:v>
                </c:pt>
                <c:pt idx="2724">
                  <c:v>2724</c:v>
                </c:pt>
                <c:pt idx="2725">
                  <c:v>2725</c:v>
                </c:pt>
                <c:pt idx="2726">
                  <c:v>2726</c:v>
                </c:pt>
                <c:pt idx="2727">
                  <c:v>2727</c:v>
                </c:pt>
                <c:pt idx="2728">
                  <c:v>2728</c:v>
                </c:pt>
                <c:pt idx="2729">
                  <c:v>2729</c:v>
                </c:pt>
                <c:pt idx="2730">
                  <c:v>2730</c:v>
                </c:pt>
                <c:pt idx="2731">
                  <c:v>2731</c:v>
                </c:pt>
                <c:pt idx="2732">
                  <c:v>2732</c:v>
                </c:pt>
                <c:pt idx="2733">
                  <c:v>2733</c:v>
                </c:pt>
                <c:pt idx="2734">
                  <c:v>2734</c:v>
                </c:pt>
                <c:pt idx="2735">
                  <c:v>2735</c:v>
                </c:pt>
                <c:pt idx="2736">
                  <c:v>2736</c:v>
                </c:pt>
                <c:pt idx="2737">
                  <c:v>2737</c:v>
                </c:pt>
                <c:pt idx="2738">
                  <c:v>2738</c:v>
                </c:pt>
                <c:pt idx="2739">
                  <c:v>2739</c:v>
                </c:pt>
                <c:pt idx="2740">
                  <c:v>2740</c:v>
                </c:pt>
                <c:pt idx="2741">
                  <c:v>2741</c:v>
                </c:pt>
                <c:pt idx="2742">
                  <c:v>2742</c:v>
                </c:pt>
                <c:pt idx="2743">
                  <c:v>2743</c:v>
                </c:pt>
                <c:pt idx="2744">
                  <c:v>2744</c:v>
                </c:pt>
                <c:pt idx="2745">
                  <c:v>2745</c:v>
                </c:pt>
                <c:pt idx="2746">
                  <c:v>2746</c:v>
                </c:pt>
                <c:pt idx="2747">
                  <c:v>2747</c:v>
                </c:pt>
                <c:pt idx="2748">
                  <c:v>2748</c:v>
                </c:pt>
                <c:pt idx="2749">
                  <c:v>2749</c:v>
                </c:pt>
                <c:pt idx="2750">
                  <c:v>2750</c:v>
                </c:pt>
                <c:pt idx="2751">
                  <c:v>2751</c:v>
                </c:pt>
                <c:pt idx="2752">
                  <c:v>2752</c:v>
                </c:pt>
                <c:pt idx="2753">
                  <c:v>2753</c:v>
                </c:pt>
                <c:pt idx="2754">
                  <c:v>2754</c:v>
                </c:pt>
                <c:pt idx="2755">
                  <c:v>2755</c:v>
                </c:pt>
                <c:pt idx="2756">
                  <c:v>2756</c:v>
                </c:pt>
                <c:pt idx="2757">
                  <c:v>2757</c:v>
                </c:pt>
                <c:pt idx="2758">
                  <c:v>2758</c:v>
                </c:pt>
                <c:pt idx="2759">
                  <c:v>2759</c:v>
                </c:pt>
                <c:pt idx="2760">
                  <c:v>2760</c:v>
                </c:pt>
                <c:pt idx="2761">
                  <c:v>2761</c:v>
                </c:pt>
                <c:pt idx="2762">
                  <c:v>2762</c:v>
                </c:pt>
                <c:pt idx="2763">
                  <c:v>2763</c:v>
                </c:pt>
                <c:pt idx="2764">
                  <c:v>2764</c:v>
                </c:pt>
                <c:pt idx="2765">
                  <c:v>2765</c:v>
                </c:pt>
                <c:pt idx="2766">
                  <c:v>2766</c:v>
                </c:pt>
                <c:pt idx="2767">
                  <c:v>2767</c:v>
                </c:pt>
                <c:pt idx="2768">
                  <c:v>2768</c:v>
                </c:pt>
                <c:pt idx="2769">
                  <c:v>2769</c:v>
                </c:pt>
                <c:pt idx="2770">
                  <c:v>2770</c:v>
                </c:pt>
                <c:pt idx="2771">
                  <c:v>2771</c:v>
                </c:pt>
                <c:pt idx="2772">
                  <c:v>2772</c:v>
                </c:pt>
                <c:pt idx="2773">
                  <c:v>2773</c:v>
                </c:pt>
                <c:pt idx="2774">
                  <c:v>2774</c:v>
                </c:pt>
                <c:pt idx="2775">
                  <c:v>2775</c:v>
                </c:pt>
                <c:pt idx="2776">
                  <c:v>2776</c:v>
                </c:pt>
                <c:pt idx="2777">
                  <c:v>2777</c:v>
                </c:pt>
                <c:pt idx="2778">
                  <c:v>2778</c:v>
                </c:pt>
                <c:pt idx="2779">
                  <c:v>2779</c:v>
                </c:pt>
                <c:pt idx="2780">
                  <c:v>2780</c:v>
                </c:pt>
                <c:pt idx="2781">
                  <c:v>2781</c:v>
                </c:pt>
                <c:pt idx="2782">
                  <c:v>2782</c:v>
                </c:pt>
                <c:pt idx="2783">
                  <c:v>2783</c:v>
                </c:pt>
                <c:pt idx="2784">
                  <c:v>2784</c:v>
                </c:pt>
                <c:pt idx="2785">
                  <c:v>2785</c:v>
                </c:pt>
                <c:pt idx="2786">
                  <c:v>2786</c:v>
                </c:pt>
                <c:pt idx="2787">
                  <c:v>2787</c:v>
                </c:pt>
                <c:pt idx="2788">
                  <c:v>2788</c:v>
                </c:pt>
                <c:pt idx="2789">
                  <c:v>2789</c:v>
                </c:pt>
                <c:pt idx="2790">
                  <c:v>2790</c:v>
                </c:pt>
                <c:pt idx="2791">
                  <c:v>2791</c:v>
                </c:pt>
                <c:pt idx="2792">
                  <c:v>2792</c:v>
                </c:pt>
                <c:pt idx="2793">
                  <c:v>2793</c:v>
                </c:pt>
                <c:pt idx="2794">
                  <c:v>2794</c:v>
                </c:pt>
                <c:pt idx="2795">
                  <c:v>2795</c:v>
                </c:pt>
                <c:pt idx="2796">
                  <c:v>2796</c:v>
                </c:pt>
                <c:pt idx="2797">
                  <c:v>2797</c:v>
                </c:pt>
                <c:pt idx="2798">
                  <c:v>2798</c:v>
                </c:pt>
                <c:pt idx="2799">
                  <c:v>2799</c:v>
                </c:pt>
                <c:pt idx="2800">
                  <c:v>2800</c:v>
                </c:pt>
                <c:pt idx="2801">
                  <c:v>2801</c:v>
                </c:pt>
                <c:pt idx="2802">
                  <c:v>2802</c:v>
                </c:pt>
                <c:pt idx="2803">
                  <c:v>2803</c:v>
                </c:pt>
                <c:pt idx="2804">
                  <c:v>2804</c:v>
                </c:pt>
                <c:pt idx="2805">
                  <c:v>2805</c:v>
                </c:pt>
                <c:pt idx="2806">
                  <c:v>2806</c:v>
                </c:pt>
                <c:pt idx="2807">
                  <c:v>2807</c:v>
                </c:pt>
                <c:pt idx="2808">
                  <c:v>2808</c:v>
                </c:pt>
                <c:pt idx="2809">
                  <c:v>2809</c:v>
                </c:pt>
                <c:pt idx="2810">
                  <c:v>2810</c:v>
                </c:pt>
                <c:pt idx="2811">
                  <c:v>2811</c:v>
                </c:pt>
                <c:pt idx="2812">
                  <c:v>2812</c:v>
                </c:pt>
                <c:pt idx="2813">
                  <c:v>2813</c:v>
                </c:pt>
                <c:pt idx="2814">
                  <c:v>2814</c:v>
                </c:pt>
                <c:pt idx="2815">
                  <c:v>2815</c:v>
                </c:pt>
                <c:pt idx="2816">
                  <c:v>2816</c:v>
                </c:pt>
                <c:pt idx="2817">
                  <c:v>2817</c:v>
                </c:pt>
                <c:pt idx="2818">
                  <c:v>2818</c:v>
                </c:pt>
                <c:pt idx="2819">
                  <c:v>2819</c:v>
                </c:pt>
                <c:pt idx="2820">
                  <c:v>2820</c:v>
                </c:pt>
                <c:pt idx="2821">
                  <c:v>2821</c:v>
                </c:pt>
                <c:pt idx="2822">
                  <c:v>2822</c:v>
                </c:pt>
                <c:pt idx="2823">
                  <c:v>2823</c:v>
                </c:pt>
                <c:pt idx="2824">
                  <c:v>2824</c:v>
                </c:pt>
                <c:pt idx="2825">
                  <c:v>2825</c:v>
                </c:pt>
                <c:pt idx="2826">
                  <c:v>2826</c:v>
                </c:pt>
                <c:pt idx="2827">
                  <c:v>2827</c:v>
                </c:pt>
                <c:pt idx="2828">
                  <c:v>2828</c:v>
                </c:pt>
                <c:pt idx="2829">
                  <c:v>2829</c:v>
                </c:pt>
                <c:pt idx="2830">
                  <c:v>2830</c:v>
                </c:pt>
                <c:pt idx="2831">
                  <c:v>2831</c:v>
                </c:pt>
                <c:pt idx="2832">
                  <c:v>2832</c:v>
                </c:pt>
                <c:pt idx="2833">
                  <c:v>2833</c:v>
                </c:pt>
                <c:pt idx="2834">
                  <c:v>2834</c:v>
                </c:pt>
                <c:pt idx="2835">
                  <c:v>2835</c:v>
                </c:pt>
                <c:pt idx="2836">
                  <c:v>2836</c:v>
                </c:pt>
                <c:pt idx="2837">
                  <c:v>2837</c:v>
                </c:pt>
                <c:pt idx="2838">
                  <c:v>2838</c:v>
                </c:pt>
                <c:pt idx="2839">
                  <c:v>2839</c:v>
                </c:pt>
                <c:pt idx="2840">
                  <c:v>2840</c:v>
                </c:pt>
                <c:pt idx="2841">
                  <c:v>2841</c:v>
                </c:pt>
                <c:pt idx="2842">
                  <c:v>2842</c:v>
                </c:pt>
                <c:pt idx="2843">
                  <c:v>2843</c:v>
                </c:pt>
                <c:pt idx="2844">
                  <c:v>2844</c:v>
                </c:pt>
                <c:pt idx="2845">
                  <c:v>2845</c:v>
                </c:pt>
                <c:pt idx="2846">
                  <c:v>2846</c:v>
                </c:pt>
                <c:pt idx="2847">
                  <c:v>2847</c:v>
                </c:pt>
                <c:pt idx="2848">
                  <c:v>2848</c:v>
                </c:pt>
                <c:pt idx="2849">
                  <c:v>2849</c:v>
                </c:pt>
                <c:pt idx="2850">
                  <c:v>2850</c:v>
                </c:pt>
                <c:pt idx="2851">
                  <c:v>2851</c:v>
                </c:pt>
                <c:pt idx="2852">
                  <c:v>2852</c:v>
                </c:pt>
                <c:pt idx="2853">
                  <c:v>2853</c:v>
                </c:pt>
                <c:pt idx="2854">
                  <c:v>2854</c:v>
                </c:pt>
                <c:pt idx="2855">
                  <c:v>2855</c:v>
                </c:pt>
                <c:pt idx="2856">
                  <c:v>2856</c:v>
                </c:pt>
                <c:pt idx="2857">
                  <c:v>2857</c:v>
                </c:pt>
                <c:pt idx="2858">
                  <c:v>2858</c:v>
                </c:pt>
                <c:pt idx="2859">
                  <c:v>2859</c:v>
                </c:pt>
                <c:pt idx="2860">
                  <c:v>2860</c:v>
                </c:pt>
                <c:pt idx="2861">
                  <c:v>2861</c:v>
                </c:pt>
                <c:pt idx="2862">
                  <c:v>2862</c:v>
                </c:pt>
                <c:pt idx="2863">
                  <c:v>2863</c:v>
                </c:pt>
                <c:pt idx="2864">
                  <c:v>2864</c:v>
                </c:pt>
                <c:pt idx="2865">
                  <c:v>2865</c:v>
                </c:pt>
                <c:pt idx="2866">
                  <c:v>2866</c:v>
                </c:pt>
                <c:pt idx="2867">
                  <c:v>2867</c:v>
                </c:pt>
                <c:pt idx="2868">
                  <c:v>2868</c:v>
                </c:pt>
                <c:pt idx="2869">
                  <c:v>2869</c:v>
                </c:pt>
                <c:pt idx="2870">
                  <c:v>2870</c:v>
                </c:pt>
                <c:pt idx="2871">
                  <c:v>2871</c:v>
                </c:pt>
                <c:pt idx="2872">
                  <c:v>2872</c:v>
                </c:pt>
                <c:pt idx="2873">
                  <c:v>2873</c:v>
                </c:pt>
                <c:pt idx="2874">
                  <c:v>2874</c:v>
                </c:pt>
                <c:pt idx="2875">
                  <c:v>2875</c:v>
                </c:pt>
                <c:pt idx="2876">
                  <c:v>2876</c:v>
                </c:pt>
                <c:pt idx="2877">
                  <c:v>2877</c:v>
                </c:pt>
                <c:pt idx="2878">
                  <c:v>2878</c:v>
                </c:pt>
                <c:pt idx="2879">
                  <c:v>2879</c:v>
                </c:pt>
                <c:pt idx="2880">
                  <c:v>2880</c:v>
                </c:pt>
                <c:pt idx="2881">
                  <c:v>2881</c:v>
                </c:pt>
                <c:pt idx="2882">
                  <c:v>2882</c:v>
                </c:pt>
                <c:pt idx="2883">
                  <c:v>2883</c:v>
                </c:pt>
                <c:pt idx="2884">
                  <c:v>2884</c:v>
                </c:pt>
                <c:pt idx="2885">
                  <c:v>2885</c:v>
                </c:pt>
                <c:pt idx="2886">
                  <c:v>2886</c:v>
                </c:pt>
                <c:pt idx="2887">
                  <c:v>2887</c:v>
                </c:pt>
                <c:pt idx="2888">
                  <c:v>2888</c:v>
                </c:pt>
                <c:pt idx="2889">
                  <c:v>2889</c:v>
                </c:pt>
                <c:pt idx="2890">
                  <c:v>2890</c:v>
                </c:pt>
                <c:pt idx="2891">
                  <c:v>2891</c:v>
                </c:pt>
                <c:pt idx="2892">
                  <c:v>2892</c:v>
                </c:pt>
                <c:pt idx="2893">
                  <c:v>2893</c:v>
                </c:pt>
                <c:pt idx="2894">
                  <c:v>2894</c:v>
                </c:pt>
                <c:pt idx="2895">
                  <c:v>2895</c:v>
                </c:pt>
                <c:pt idx="2896">
                  <c:v>2896</c:v>
                </c:pt>
                <c:pt idx="2897">
                  <c:v>2897</c:v>
                </c:pt>
                <c:pt idx="2898">
                  <c:v>2898</c:v>
                </c:pt>
                <c:pt idx="2899">
                  <c:v>2899</c:v>
                </c:pt>
                <c:pt idx="2900">
                  <c:v>2900</c:v>
                </c:pt>
                <c:pt idx="2901">
                  <c:v>2901</c:v>
                </c:pt>
                <c:pt idx="2902">
                  <c:v>2902</c:v>
                </c:pt>
                <c:pt idx="2903">
                  <c:v>2903</c:v>
                </c:pt>
                <c:pt idx="2904">
                  <c:v>2904</c:v>
                </c:pt>
                <c:pt idx="2905">
                  <c:v>2905</c:v>
                </c:pt>
                <c:pt idx="2906">
                  <c:v>2906</c:v>
                </c:pt>
                <c:pt idx="2907">
                  <c:v>2907</c:v>
                </c:pt>
                <c:pt idx="2908">
                  <c:v>2908</c:v>
                </c:pt>
                <c:pt idx="2909">
                  <c:v>2909</c:v>
                </c:pt>
                <c:pt idx="2910">
                  <c:v>2910</c:v>
                </c:pt>
                <c:pt idx="2911">
                  <c:v>2911</c:v>
                </c:pt>
                <c:pt idx="2912">
                  <c:v>2912</c:v>
                </c:pt>
                <c:pt idx="2913">
                  <c:v>2913</c:v>
                </c:pt>
                <c:pt idx="2914">
                  <c:v>2914</c:v>
                </c:pt>
                <c:pt idx="2915">
                  <c:v>2915</c:v>
                </c:pt>
                <c:pt idx="2916">
                  <c:v>2916</c:v>
                </c:pt>
                <c:pt idx="2917">
                  <c:v>2917</c:v>
                </c:pt>
                <c:pt idx="2918">
                  <c:v>2918</c:v>
                </c:pt>
                <c:pt idx="2919">
                  <c:v>2919</c:v>
                </c:pt>
                <c:pt idx="2920">
                  <c:v>2920</c:v>
                </c:pt>
                <c:pt idx="2921">
                  <c:v>2921</c:v>
                </c:pt>
                <c:pt idx="2922">
                  <c:v>2922</c:v>
                </c:pt>
                <c:pt idx="2923">
                  <c:v>2923</c:v>
                </c:pt>
                <c:pt idx="2924">
                  <c:v>2924</c:v>
                </c:pt>
                <c:pt idx="2925">
                  <c:v>2925</c:v>
                </c:pt>
                <c:pt idx="2926">
                  <c:v>2926</c:v>
                </c:pt>
                <c:pt idx="2927">
                  <c:v>2927</c:v>
                </c:pt>
                <c:pt idx="2928">
                  <c:v>2928</c:v>
                </c:pt>
                <c:pt idx="2929">
                  <c:v>2929</c:v>
                </c:pt>
                <c:pt idx="2930">
                  <c:v>2930</c:v>
                </c:pt>
                <c:pt idx="2931">
                  <c:v>2931</c:v>
                </c:pt>
                <c:pt idx="2932">
                  <c:v>2932</c:v>
                </c:pt>
                <c:pt idx="2933">
                  <c:v>2933</c:v>
                </c:pt>
                <c:pt idx="2934">
                  <c:v>2934</c:v>
                </c:pt>
                <c:pt idx="2935">
                  <c:v>2935</c:v>
                </c:pt>
                <c:pt idx="2936">
                  <c:v>2936</c:v>
                </c:pt>
                <c:pt idx="2937">
                  <c:v>2937</c:v>
                </c:pt>
                <c:pt idx="2938">
                  <c:v>2938</c:v>
                </c:pt>
                <c:pt idx="2939">
                  <c:v>2939</c:v>
                </c:pt>
                <c:pt idx="2940">
                  <c:v>2940</c:v>
                </c:pt>
                <c:pt idx="2941">
                  <c:v>2941</c:v>
                </c:pt>
                <c:pt idx="2942">
                  <c:v>2942</c:v>
                </c:pt>
                <c:pt idx="2943">
                  <c:v>2943</c:v>
                </c:pt>
                <c:pt idx="2944">
                  <c:v>2944</c:v>
                </c:pt>
                <c:pt idx="2945">
                  <c:v>2945</c:v>
                </c:pt>
                <c:pt idx="2946">
                  <c:v>2946</c:v>
                </c:pt>
                <c:pt idx="2947">
                  <c:v>2947</c:v>
                </c:pt>
                <c:pt idx="2948">
                  <c:v>2948</c:v>
                </c:pt>
                <c:pt idx="2949">
                  <c:v>2949</c:v>
                </c:pt>
                <c:pt idx="2950">
                  <c:v>2950</c:v>
                </c:pt>
                <c:pt idx="2951">
                  <c:v>2951</c:v>
                </c:pt>
                <c:pt idx="2952">
                  <c:v>2952</c:v>
                </c:pt>
                <c:pt idx="2953">
                  <c:v>2953</c:v>
                </c:pt>
                <c:pt idx="2954">
                  <c:v>2954</c:v>
                </c:pt>
                <c:pt idx="2955">
                  <c:v>2955</c:v>
                </c:pt>
                <c:pt idx="2956">
                  <c:v>2956</c:v>
                </c:pt>
                <c:pt idx="2957">
                  <c:v>2957</c:v>
                </c:pt>
                <c:pt idx="2958">
                  <c:v>2958</c:v>
                </c:pt>
                <c:pt idx="2959">
                  <c:v>2959</c:v>
                </c:pt>
                <c:pt idx="2960">
                  <c:v>2960</c:v>
                </c:pt>
                <c:pt idx="2961">
                  <c:v>2961</c:v>
                </c:pt>
                <c:pt idx="2962">
                  <c:v>2962</c:v>
                </c:pt>
                <c:pt idx="2963">
                  <c:v>2963</c:v>
                </c:pt>
                <c:pt idx="2964">
                  <c:v>2964</c:v>
                </c:pt>
                <c:pt idx="2965">
                  <c:v>2965</c:v>
                </c:pt>
                <c:pt idx="2966">
                  <c:v>2966</c:v>
                </c:pt>
                <c:pt idx="2967">
                  <c:v>2967</c:v>
                </c:pt>
                <c:pt idx="2968">
                  <c:v>2968</c:v>
                </c:pt>
                <c:pt idx="2969">
                  <c:v>2969</c:v>
                </c:pt>
                <c:pt idx="2970">
                  <c:v>2970</c:v>
                </c:pt>
                <c:pt idx="2971">
                  <c:v>2971</c:v>
                </c:pt>
                <c:pt idx="2972">
                  <c:v>2972</c:v>
                </c:pt>
                <c:pt idx="2973">
                  <c:v>2973</c:v>
                </c:pt>
                <c:pt idx="2974">
                  <c:v>2974</c:v>
                </c:pt>
                <c:pt idx="2975">
                  <c:v>2975</c:v>
                </c:pt>
                <c:pt idx="2976">
                  <c:v>2976</c:v>
                </c:pt>
                <c:pt idx="2977">
                  <c:v>2977</c:v>
                </c:pt>
                <c:pt idx="2978">
                  <c:v>2978</c:v>
                </c:pt>
                <c:pt idx="2979">
                  <c:v>2979</c:v>
                </c:pt>
                <c:pt idx="2980">
                  <c:v>2980</c:v>
                </c:pt>
                <c:pt idx="2981">
                  <c:v>2981</c:v>
                </c:pt>
                <c:pt idx="2982">
                  <c:v>2982</c:v>
                </c:pt>
                <c:pt idx="2983">
                  <c:v>2983</c:v>
                </c:pt>
                <c:pt idx="2984">
                  <c:v>2984</c:v>
                </c:pt>
                <c:pt idx="2985">
                  <c:v>2985</c:v>
                </c:pt>
                <c:pt idx="2986">
                  <c:v>2986</c:v>
                </c:pt>
                <c:pt idx="2987">
                  <c:v>2987</c:v>
                </c:pt>
                <c:pt idx="2988">
                  <c:v>2988</c:v>
                </c:pt>
                <c:pt idx="2989">
                  <c:v>2989</c:v>
                </c:pt>
                <c:pt idx="2990">
                  <c:v>2990</c:v>
                </c:pt>
                <c:pt idx="2991">
                  <c:v>2991</c:v>
                </c:pt>
                <c:pt idx="2992">
                  <c:v>2992</c:v>
                </c:pt>
                <c:pt idx="2993">
                  <c:v>2993</c:v>
                </c:pt>
                <c:pt idx="2994">
                  <c:v>2994</c:v>
                </c:pt>
                <c:pt idx="2995">
                  <c:v>2995</c:v>
                </c:pt>
                <c:pt idx="2996">
                  <c:v>2996</c:v>
                </c:pt>
                <c:pt idx="2997">
                  <c:v>2997</c:v>
                </c:pt>
                <c:pt idx="2998">
                  <c:v>2998</c:v>
                </c:pt>
                <c:pt idx="2999">
                  <c:v>2999</c:v>
                </c:pt>
                <c:pt idx="3000">
                  <c:v>3000</c:v>
                </c:pt>
              </c:numCache>
            </c:numRef>
          </c:cat>
          <c:val>
            <c:numRef>
              <c:f>Feuil1!$C$3:$C$3003</c:f>
              <c:numCache>
                <c:formatCode>_("€"* #,##0.00_);_("€"* \(#,##0.00\);_("€"* "-"??_);_(@_)</c:formatCode>
                <c:ptCount val="3001"/>
                <c:pt idx="0">
                  <c:v>0.5</c:v>
                </c:pt>
                <c:pt idx="1">
                  <c:v>0.5</c:v>
                </c:pt>
                <c:pt idx="2">
                  <c:v>0.5</c:v>
                </c:pt>
                <c:pt idx="3">
                  <c:v>0.5</c:v>
                </c:pt>
                <c:pt idx="4">
                  <c:v>0.5</c:v>
                </c:pt>
                <c:pt idx="5">
                  <c:v>0.5</c:v>
                </c:pt>
                <c:pt idx="6">
                  <c:v>0.5</c:v>
                </c:pt>
                <c:pt idx="7">
                  <c:v>0.5</c:v>
                </c:pt>
                <c:pt idx="8">
                  <c:v>0.5</c:v>
                </c:pt>
                <c:pt idx="9">
                  <c:v>0.5</c:v>
                </c:pt>
                <c:pt idx="10">
                  <c:v>0.5</c:v>
                </c:pt>
                <c:pt idx="11">
                  <c:v>0.5</c:v>
                </c:pt>
                <c:pt idx="12">
                  <c:v>0.5</c:v>
                </c:pt>
                <c:pt idx="13">
                  <c:v>0.5</c:v>
                </c:pt>
                <c:pt idx="14">
                  <c:v>0.5</c:v>
                </c:pt>
                <c:pt idx="15">
                  <c:v>0.5</c:v>
                </c:pt>
                <c:pt idx="16">
                  <c:v>0.5</c:v>
                </c:pt>
                <c:pt idx="17">
                  <c:v>0.5</c:v>
                </c:pt>
                <c:pt idx="18">
                  <c:v>0.5</c:v>
                </c:pt>
                <c:pt idx="19">
                  <c:v>0.5</c:v>
                </c:pt>
                <c:pt idx="20">
                  <c:v>0.5</c:v>
                </c:pt>
                <c:pt idx="21">
                  <c:v>0.5</c:v>
                </c:pt>
                <c:pt idx="22">
                  <c:v>0.5</c:v>
                </c:pt>
                <c:pt idx="23">
                  <c:v>0.5</c:v>
                </c:pt>
                <c:pt idx="24">
                  <c:v>0.5</c:v>
                </c:pt>
                <c:pt idx="25">
                  <c:v>0.5</c:v>
                </c:pt>
                <c:pt idx="26">
                  <c:v>0.5</c:v>
                </c:pt>
                <c:pt idx="27">
                  <c:v>0.5</c:v>
                </c:pt>
                <c:pt idx="28">
                  <c:v>0.5</c:v>
                </c:pt>
                <c:pt idx="29">
                  <c:v>0.5</c:v>
                </c:pt>
                <c:pt idx="30">
                  <c:v>0.5</c:v>
                </c:pt>
                <c:pt idx="31">
                  <c:v>0.5</c:v>
                </c:pt>
                <c:pt idx="32">
                  <c:v>0.5</c:v>
                </c:pt>
                <c:pt idx="33">
                  <c:v>0.5</c:v>
                </c:pt>
                <c:pt idx="34">
                  <c:v>0.5</c:v>
                </c:pt>
                <c:pt idx="35">
                  <c:v>0.5</c:v>
                </c:pt>
                <c:pt idx="36">
                  <c:v>0.5</c:v>
                </c:pt>
                <c:pt idx="37">
                  <c:v>0.5</c:v>
                </c:pt>
                <c:pt idx="38">
                  <c:v>0.5</c:v>
                </c:pt>
                <c:pt idx="39">
                  <c:v>0.5</c:v>
                </c:pt>
                <c:pt idx="40">
                  <c:v>0.5</c:v>
                </c:pt>
                <c:pt idx="41">
                  <c:v>0.5</c:v>
                </c:pt>
                <c:pt idx="42">
                  <c:v>0.5</c:v>
                </c:pt>
                <c:pt idx="43">
                  <c:v>0.5</c:v>
                </c:pt>
                <c:pt idx="44">
                  <c:v>0.5</c:v>
                </c:pt>
                <c:pt idx="45">
                  <c:v>0.5</c:v>
                </c:pt>
                <c:pt idx="46">
                  <c:v>0.5</c:v>
                </c:pt>
                <c:pt idx="47">
                  <c:v>0.5</c:v>
                </c:pt>
                <c:pt idx="48">
                  <c:v>0.5</c:v>
                </c:pt>
                <c:pt idx="49">
                  <c:v>0.5</c:v>
                </c:pt>
                <c:pt idx="50">
                  <c:v>0.5</c:v>
                </c:pt>
                <c:pt idx="51">
                  <c:v>0.5</c:v>
                </c:pt>
                <c:pt idx="52">
                  <c:v>0.5</c:v>
                </c:pt>
                <c:pt idx="53">
                  <c:v>0.5</c:v>
                </c:pt>
                <c:pt idx="54">
                  <c:v>0.5</c:v>
                </c:pt>
                <c:pt idx="55">
                  <c:v>0.5</c:v>
                </c:pt>
                <c:pt idx="56">
                  <c:v>0.5</c:v>
                </c:pt>
                <c:pt idx="57">
                  <c:v>0.5</c:v>
                </c:pt>
                <c:pt idx="58">
                  <c:v>0.5</c:v>
                </c:pt>
                <c:pt idx="59">
                  <c:v>0.5</c:v>
                </c:pt>
                <c:pt idx="60">
                  <c:v>0.5</c:v>
                </c:pt>
                <c:pt idx="61">
                  <c:v>0.5</c:v>
                </c:pt>
                <c:pt idx="62">
                  <c:v>0.5</c:v>
                </c:pt>
                <c:pt idx="63">
                  <c:v>0.5</c:v>
                </c:pt>
                <c:pt idx="64">
                  <c:v>0.5</c:v>
                </c:pt>
                <c:pt idx="65">
                  <c:v>0.5</c:v>
                </c:pt>
                <c:pt idx="66">
                  <c:v>0.5</c:v>
                </c:pt>
                <c:pt idx="67">
                  <c:v>0.5</c:v>
                </c:pt>
                <c:pt idx="68">
                  <c:v>0.5</c:v>
                </c:pt>
                <c:pt idx="69">
                  <c:v>0.5</c:v>
                </c:pt>
                <c:pt idx="70">
                  <c:v>0.5</c:v>
                </c:pt>
                <c:pt idx="71">
                  <c:v>0.5</c:v>
                </c:pt>
                <c:pt idx="72">
                  <c:v>0.5</c:v>
                </c:pt>
                <c:pt idx="73">
                  <c:v>0.5</c:v>
                </c:pt>
                <c:pt idx="74">
                  <c:v>0.5</c:v>
                </c:pt>
                <c:pt idx="75">
                  <c:v>0.5</c:v>
                </c:pt>
                <c:pt idx="76">
                  <c:v>0.5</c:v>
                </c:pt>
                <c:pt idx="77">
                  <c:v>0.5</c:v>
                </c:pt>
                <c:pt idx="78">
                  <c:v>0.5</c:v>
                </c:pt>
                <c:pt idx="79">
                  <c:v>0.5</c:v>
                </c:pt>
                <c:pt idx="80">
                  <c:v>0.5</c:v>
                </c:pt>
                <c:pt idx="81">
                  <c:v>0.5</c:v>
                </c:pt>
                <c:pt idx="82">
                  <c:v>0.5</c:v>
                </c:pt>
                <c:pt idx="83">
                  <c:v>0.5</c:v>
                </c:pt>
                <c:pt idx="84">
                  <c:v>0.5</c:v>
                </c:pt>
                <c:pt idx="85">
                  <c:v>0.5</c:v>
                </c:pt>
                <c:pt idx="86">
                  <c:v>0.5</c:v>
                </c:pt>
                <c:pt idx="87">
                  <c:v>0.5</c:v>
                </c:pt>
                <c:pt idx="88">
                  <c:v>0.5</c:v>
                </c:pt>
                <c:pt idx="89">
                  <c:v>0.5</c:v>
                </c:pt>
                <c:pt idx="90">
                  <c:v>0.5</c:v>
                </c:pt>
                <c:pt idx="91">
                  <c:v>0.5</c:v>
                </c:pt>
                <c:pt idx="92">
                  <c:v>0.5</c:v>
                </c:pt>
                <c:pt idx="93">
                  <c:v>0.5</c:v>
                </c:pt>
                <c:pt idx="94">
                  <c:v>0.5</c:v>
                </c:pt>
                <c:pt idx="95">
                  <c:v>0.5</c:v>
                </c:pt>
                <c:pt idx="96">
                  <c:v>0.5</c:v>
                </c:pt>
                <c:pt idx="97">
                  <c:v>0.5</c:v>
                </c:pt>
                <c:pt idx="98">
                  <c:v>0.5</c:v>
                </c:pt>
                <c:pt idx="99">
                  <c:v>0.5</c:v>
                </c:pt>
                <c:pt idx="100">
                  <c:v>0.5</c:v>
                </c:pt>
                <c:pt idx="101">
                  <c:v>0.5</c:v>
                </c:pt>
                <c:pt idx="102">
                  <c:v>0.5</c:v>
                </c:pt>
                <c:pt idx="103">
                  <c:v>0.5</c:v>
                </c:pt>
                <c:pt idx="104">
                  <c:v>0.5</c:v>
                </c:pt>
                <c:pt idx="105">
                  <c:v>0.5</c:v>
                </c:pt>
                <c:pt idx="106">
                  <c:v>0.5</c:v>
                </c:pt>
                <c:pt idx="107">
                  <c:v>0.5</c:v>
                </c:pt>
                <c:pt idx="108">
                  <c:v>0.5</c:v>
                </c:pt>
                <c:pt idx="109">
                  <c:v>0.5</c:v>
                </c:pt>
                <c:pt idx="110">
                  <c:v>0.5</c:v>
                </c:pt>
                <c:pt idx="111">
                  <c:v>0.5</c:v>
                </c:pt>
                <c:pt idx="112">
                  <c:v>0.5</c:v>
                </c:pt>
                <c:pt idx="113">
                  <c:v>0.5</c:v>
                </c:pt>
                <c:pt idx="114">
                  <c:v>0.5</c:v>
                </c:pt>
                <c:pt idx="115">
                  <c:v>0.5</c:v>
                </c:pt>
                <c:pt idx="116">
                  <c:v>0.5</c:v>
                </c:pt>
                <c:pt idx="117">
                  <c:v>0.5</c:v>
                </c:pt>
                <c:pt idx="118">
                  <c:v>0.5</c:v>
                </c:pt>
                <c:pt idx="119">
                  <c:v>0.5</c:v>
                </c:pt>
                <c:pt idx="120">
                  <c:v>0.5</c:v>
                </c:pt>
                <c:pt idx="121">
                  <c:v>0.5</c:v>
                </c:pt>
                <c:pt idx="122">
                  <c:v>0.5</c:v>
                </c:pt>
                <c:pt idx="123">
                  <c:v>0.5</c:v>
                </c:pt>
                <c:pt idx="124">
                  <c:v>0.5</c:v>
                </c:pt>
                <c:pt idx="125">
                  <c:v>0.5</c:v>
                </c:pt>
                <c:pt idx="126">
                  <c:v>0.5</c:v>
                </c:pt>
                <c:pt idx="127">
                  <c:v>0.5</c:v>
                </c:pt>
                <c:pt idx="128">
                  <c:v>0.5</c:v>
                </c:pt>
                <c:pt idx="129">
                  <c:v>0.5</c:v>
                </c:pt>
                <c:pt idx="130">
                  <c:v>0.5</c:v>
                </c:pt>
                <c:pt idx="131">
                  <c:v>0.5</c:v>
                </c:pt>
                <c:pt idx="132">
                  <c:v>0.5</c:v>
                </c:pt>
                <c:pt idx="133">
                  <c:v>0.5</c:v>
                </c:pt>
                <c:pt idx="134">
                  <c:v>0.5</c:v>
                </c:pt>
                <c:pt idx="135">
                  <c:v>0.5</c:v>
                </c:pt>
                <c:pt idx="136">
                  <c:v>0.5</c:v>
                </c:pt>
                <c:pt idx="137">
                  <c:v>0.5</c:v>
                </c:pt>
                <c:pt idx="138">
                  <c:v>0.5</c:v>
                </c:pt>
                <c:pt idx="139">
                  <c:v>0.5</c:v>
                </c:pt>
                <c:pt idx="140">
                  <c:v>0.5</c:v>
                </c:pt>
                <c:pt idx="141">
                  <c:v>0.5</c:v>
                </c:pt>
                <c:pt idx="142">
                  <c:v>0.5</c:v>
                </c:pt>
                <c:pt idx="143">
                  <c:v>0.5</c:v>
                </c:pt>
                <c:pt idx="144">
                  <c:v>0.5</c:v>
                </c:pt>
                <c:pt idx="145">
                  <c:v>0.5</c:v>
                </c:pt>
                <c:pt idx="146">
                  <c:v>0.5</c:v>
                </c:pt>
                <c:pt idx="147">
                  <c:v>0.5</c:v>
                </c:pt>
                <c:pt idx="148">
                  <c:v>0.5</c:v>
                </c:pt>
                <c:pt idx="149">
                  <c:v>0.5</c:v>
                </c:pt>
                <c:pt idx="150">
                  <c:v>0.5</c:v>
                </c:pt>
                <c:pt idx="151">
                  <c:v>0.5</c:v>
                </c:pt>
                <c:pt idx="152">
                  <c:v>0.5</c:v>
                </c:pt>
                <c:pt idx="153">
                  <c:v>0.5</c:v>
                </c:pt>
                <c:pt idx="154">
                  <c:v>0.5</c:v>
                </c:pt>
                <c:pt idx="155">
                  <c:v>0.5</c:v>
                </c:pt>
                <c:pt idx="156">
                  <c:v>0.5</c:v>
                </c:pt>
                <c:pt idx="157">
                  <c:v>0.5</c:v>
                </c:pt>
                <c:pt idx="158">
                  <c:v>0.5</c:v>
                </c:pt>
                <c:pt idx="159">
                  <c:v>0.5</c:v>
                </c:pt>
                <c:pt idx="160">
                  <c:v>0.5</c:v>
                </c:pt>
                <c:pt idx="161">
                  <c:v>0.5</c:v>
                </c:pt>
                <c:pt idx="162">
                  <c:v>0.5</c:v>
                </c:pt>
                <c:pt idx="163">
                  <c:v>0.5</c:v>
                </c:pt>
                <c:pt idx="164">
                  <c:v>0.5</c:v>
                </c:pt>
                <c:pt idx="165">
                  <c:v>0.5</c:v>
                </c:pt>
                <c:pt idx="166">
                  <c:v>0.5</c:v>
                </c:pt>
                <c:pt idx="167">
                  <c:v>0.5</c:v>
                </c:pt>
                <c:pt idx="168">
                  <c:v>0.5</c:v>
                </c:pt>
                <c:pt idx="169">
                  <c:v>0.5</c:v>
                </c:pt>
                <c:pt idx="170">
                  <c:v>0.5</c:v>
                </c:pt>
                <c:pt idx="171">
                  <c:v>0.5</c:v>
                </c:pt>
                <c:pt idx="172">
                  <c:v>0.5</c:v>
                </c:pt>
                <c:pt idx="173">
                  <c:v>0.5</c:v>
                </c:pt>
                <c:pt idx="174">
                  <c:v>0.5</c:v>
                </c:pt>
                <c:pt idx="175">
                  <c:v>0.5</c:v>
                </c:pt>
                <c:pt idx="176">
                  <c:v>0.5</c:v>
                </c:pt>
                <c:pt idx="177">
                  <c:v>0.5</c:v>
                </c:pt>
                <c:pt idx="178">
                  <c:v>0.5</c:v>
                </c:pt>
                <c:pt idx="179">
                  <c:v>0.5</c:v>
                </c:pt>
                <c:pt idx="180">
                  <c:v>0.5</c:v>
                </c:pt>
                <c:pt idx="181">
                  <c:v>0.5</c:v>
                </c:pt>
                <c:pt idx="182">
                  <c:v>0.5</c:v>
                </c:pt>
                <c:pt idx="183">
                  <c:v>0.5</c:v>
                </c:pt>
                <c:pt idx="184">
                  <c:v>0.5</c:v>
                </c:pt>
                <c:pt idx="185">
                  <c:v>0.5</c:v>
                </c:pt>
                <c:pt idx="186">
                  <c:v>0.5</c:v>
                </c:pt>
                <c:pt idx="187">
                  <c:v>0.5</c:v>
                </c:pt>
                <c:pt idx="188">
                  <c:v>0.5</c:v>
                </c:pt>
                <c:pt idx="189">
                  <c:v>0.5</c:v>
                </c:pt>
                <c:pt idx="190">
                  <c:v>0.5</c:v>
                </c:pt>
                <c:pt idx="191">
                  <c:v>0.5</c:v>
                </c:pt>
                <c:pt idx="192">
                  <c:v>0.5</c:v>
                </c:pt>
                <c:pt idx="193">
                  <c:v>0.5</c:v>
                </c:pt>
                <c:pt idx="194">
                  <c:v>0.5</c:v>
                </c:pt>
                <c:pt idx="195">
                  <c:v>0.5</c:v>
                </c:pt>
                <c:pt idx="196">
                  <c:v>0.5</c:v>
                </c:pt>
                <c:pt idx="197">
                  <c:v>0.5</c:v>
                </c:pt>
                <c:pt idx="198">
                  <c:v>0.5</c:v>
                </c:pt>
                <c:pt idx="199">
                  <c:v>0.5</c:v>
                </c:pt>
                <c:pt idx="200">
                  <c:v>0.5</c:v>
                </c:pt>
                <c:pt idx="201">
                  <c:v>0.5</c:v>
                </c:pt>
                <c:pt idx="202">
                  <c:v>0.5</c:v>
                </c:pt>
                <c:pt idx="203">
                  <c:v>0.5</c:v>
                </c:pt>
                <c:pt idx="204">
                  <c:v>0.5</c:v>
                </c:pt>
                <c:pt idx="205">
                  <c:v>0.5</c:v>
                </c:pt>
                <c:pt idx="206">
                  <c:v>0.5</c:v>
                </c:pt>
                <c:pt idx="207">
                  <c:v>0.5</c:v>
                </c:pt>
                <c:pt idx="208">
                  <c:v>0.5</c:v>
                </c:pt>
                <c:pt idx="209">
                  <c:v>0.5</c:v>
                </c:pt>
                <c:pt idx="210">
                  <c:v>0.5</c:v>
                </c:pt>
                <c:pt idx="211">
                  <c:v>0.5</c:v>
                </c:pt>
                <c:pt idx="212">
                  <c:v>0.5</c:v>
                </c:pt>
                <c:pt idx="213">
                  <c:v>0.5</c:v>
                </c:pt>
                <c:pt idx="214">
                  <c:v>0.5</c:v>
                </c:pt>
                <c:pt idx="215">
                  <c:v>0.5</c:v>
                </c:pt>
                <c:pt idx="216">
                  <c:v>0.5</c:v>
                </c:pt>
                <c:pt idx="217">
                  <c:v>0.5</c:v>
                </c:pt>
                <c:pt idx="218">
                  <c:v>0.5</c:v>
                </c:pt>
                <c:pt idx="219">
                  <c:v>0.5</c:v>
                </c:pt>
                <c:pt idx="220">
                  <c:v>0.5</c:v>
                </c:pt>
                <c:pt idx="221">
                  <c:v>0.5</c:v>
                </c:pt>
                <c:pt idx="222">
                  <c:v>0.5</c:v>
                </c:pt>
                <c:pt idx="223">
                  <c:v>0.5</c:v>
                </c:pt>
                <c:pt idx="224">
                  <c:v>0.5</c:v>
                </c:pt>
                <c:pt idx="225">
                  <c:v>0.5</c:v>
                </c:pt>
                <c:pt idx="226">
                  <c:v>0.5</c:v>
                </c:pt>
                <c:pt idx="227">
                  <c:v>0.5</c:v>
                </c:pt>
                <c:pt idx="228">
                  <c:v>0.5</c:v>
                </c:pt>
                <c:pt idx="229">
                  <c:v>0.5</c:v>
                </c:pt>
                <c:pt idx="230">
                  <c:v>0.5</c:v>
                </c:pt>
                <c:pt idx="231">
                  <c:v>0.5</c:v>
                </c:pt>
                <c:pt idx="232">
                  <c:v>0.5</c:v>
                </c:pt>
                <c:pt idx="233">
                  <c:v>0.5</c:v>
                </c:pt>
                <c:pt idx="234">
                  <c:v>0.5</c:v>
                </c:pt>
                <c:pt idx="235">
                  <c:v>0.5</c:v>
                </c:pt>
                <c:pt idx="236">
                  <c:v>0.5</c:v>
                </c:pt>
                <c:pt idx="237">
                  <c:v>0.5</c:v>
                </c:pt>
                <c:pt idx="238">
                  <c:v>0.5</c:v>
                </c:pt>
                <c:pt idx="239">
                  <c:v>0.5</c:v>
                </c:pt>
                <c:pt idx="240">
                  <c:v>0.5</c:v>
                </c:pt>
                <c:pt idx="241">
                  <c:v>0.5</c:v>
                </c:pt>
                <c:pt idx="242">
                  <c:v>0.5</c:v>
                </c:pt>
                <c:pt idx="243">
                  <c:v>0.5</c:v>
                </c:pt>
                <c:pt idx="244">
                  <c:v>0.5</c:v>
                </c:pt>
                <c:pt idx="245">
                  <c:v>0.5</c:v>
                </c:pt>
                <c:pt idx="246">
                  <c:v>0.5</c:v>
                </c:pt>
                <c:pt idx="247">
                  <c:v>0.5</c:v>
                </c:pt>
                <c:pt idx="248">
                  <c:v>0.5</c:v>
                </c:pt>
                <c:pt idx="249">
                  <c:v>0.5</c:v>
                </c:pt>
                <c:pt idx="250">
                  <c:v>0.5</c:v>
                </c:pt>
                <c:pt idx="251">
                  <c:v>0.5</c:v>
                </c:pt>
                <c:pt idx="252">
                  <c:v>0.5</c:v>
                </c:pt>
                <c:pt idx="253">
                  <c:v>0.5</c:v>
                </c:pt>
                <c:pt idx="254">
                  <c:v>0.5</c:v>
                </c:pt>
                <c:pt idx="255">
                  <c:v>0.5</c:v>
                </c:pt>
                <c:pt idx="256">
                  <c:v>0.5</c:v>
                </c:pt>
                <c:pt idx="257">
                  <c:v>0.5</c:v>
                </c:pt>
                <c:pt idx="258">
                  <c:v>0.5</c:v>
                </c:pt>
                <c:pt idx="259">
                  <c:v>0.5</c:v>
                </c:pt>
                <c:pt idx="260">
                  <c:v>0.5</c:v>
                </c:pt>
                <c:pt idx="261">
                  <c:v>0.5</c:v>
                </c:pt>
                <c:pt idx="262">
                  <c:v>0.5</c:v>
                </c:pt>
                <c:pt idx="263">
                  <c:v>0.5</c:v>
                </c:pt>
                <c:pt idx="264">
                  <c:v>0.5</c:v>
                </c:pt>
                <c:pt idx="265">
                  <c:v>0.5</c:v>
                </c:pt>
                <c:pt idx="266">
                  <c:v>0.5</c:v>
                </c:pt>
                <c:pt idx="267">
                  <c:v>0.5</c:v>
                </c:pt>
                <c:pt idx="268">
                  <c:v>0.5</c:v>
                </c:pt>
                <c:pt idx="269">
                  <c:v>0.5</c:v>
                </c:pt>
                <c:pt idx="270">
                  <c:v>0.5</c:v>
                </c:pt>
                <c:pt idx="271">
                  <c:v>0.5</c:v>
                </c:pt>
                <c:pt idx="272">
                  <c:v>0.5</c:v>
                </c:pt>
                <c:pt idx="273">
                  <c:v>0.5</c:v>
                </c:pt>
                <c:pt idx="274">
                  <c:v>0.5</c:v>
                </c:pt>
                <c:pt idx="275">
                  <c:v>0.5</c:v>
                </c:pt>
                <c:pt idx="276">
                  <c:v>0.5</c:v>
                </c:pt>
                <c:pt idx="277">
                  <c:v>0.5</c:v>
                </c:pt>
                <c:pt idx="278">
                  <c:v>0.5</c:v>
                </c:pt>
                <c:pt idx="279">
                  <c:v>0.5</c:v>
                </c:pt>
                <c:pt idx="280">
                  <c:v>0.5</c:v>
                </c:pt>
                <c:pt idx="281">
                  <c:v>0.5</c:v>
                </c:pt>
                <c:pt idx="282">
                  <c:v>0.5</c:v>
                </c:pt>
                <c:pt idx="283">
                  <c:v>0.5</c:v>
                </c:pt>
                <c:pt idx="284">
                  <c:v>0.5</c:v>
                </c:pt>
                <c:pt idx="285">
                  <c:v>0.5</c:v>
                </c:pt>
                <c:pt idx="286">
                  <c:v>0.5</c:v>
                </c:pt>
                <c:pt idx="287">
                  <c:v>0.5</c:v>
                </c:pt>
                <c:pt idx="288">
                  <c:v>0.5</c:v>
                </c:pt>
                <c:pt idx="289">
                  <c:v>0.5</c:v>
                </c:pt>
                <c:pt idx="290">
                  <c:v>0.5</c:v>
                </c:pt>
                <c:pt idx="291">
                  <c:v>0.5</c:v>
                </c:pt>
                <c:pt idx="292">
                  <c:v>0.5</c:v>
                </c:pt>
                <c:pt idx="293">
                  <c:v>0.5</c:v>
                </c:pt>
                <c:pt idx="294">
                  <c:v>0.5</c:v>
                </c:pt>
                <c:pt idx="295">
                  <c:v>0.5</c:v>
                </c:pt>
                <c:pt idx="296">
                  <c:v>0.5</c:v>
                </c:pt>
                <c:pt idx="297">
                  <c:v>0.5</c:v>
                </c:pt>
                <c:pt idx="298">
                  <c:v>0.5</c:v>
                </c:pt>
                <c:pt idx="299">
                  <c:v>0.5</c:v>
                </c:pt>
                <c:pt idx="300">
                  <c:v>0.5</c:v>
                </c:pt>
                <c:pt idx="301">
                  <c:v>0.5</c:v>
                </c:pt>
                <c:pt idx="302">
                  <c:v>0.5</c:v>
                </c:pt>
                <c:pt idx="303">
                  <c:v>0.5</c:v>
                </c:pt>
                <c:pt idx="304">
                  <c:v>0.5</c:v>
                </c:pt>
                <c:pt idx="305">
                  <c:v>0.5</c:v>
                </c:pt>
                <c:pt idx="306">
                  <c:v>0.5</c:v>
                </c:pt>
                <c:pt idx="307">
                  <c:v>0.5</c:v>
                </c:pt>
                <c:pt idx="308">
                  <c:v>0.5</c:v>
                </c:pt>
                <c:pt idx="309">
                  <c:v>0.5</c:v>
                </c:pt>
                <c:pt idx="310">
                  <c:v>0.5</c:v>
                </c:pt>
                <c:pt idx="311">
                  <c:v>0.5</c:v>
                </c:pt>
                <c:pt idx="312">
                  <c:v>0.5</c:v>
                </c:pt>
                <c:pt idx="313">
                  <c:v>0.5</c:v>
                </c:pt>
                <c:pt idx="314">
                  <c:v>0.5</c:v>
                </c:pt>
                <c:pt idx="315">
                  <c:v>0.5</c:v>
                </c:pt>
                <c:pt idx="316">
                  <c:v>0.5</c:v>
                </c:pt>
                <c:pt idx="317">
                  <c:v>0.5</c:v>
                </c:pt>
                <c:pt idx="318">
                  <c:v>0.5</c:v>
                </c:pt>
                <c:pt idx="319">
                  <c:v>0.5</c:v>
                </c:pt>
                <c:pt idx="320">
                  <c:v>0.5</c:v>
                </c:pt>
                <c:pt idx="321">
                  <c:v>0.5</c:v>
                </c:pt>
                <c:pt idx="322">
                  <c:v>0.5</c:v>
                </c:pt>
                <c:pt idx="323">
                  <c:v>0.5</c:v>
                </c:pt>
                <c:pt idx="324">
                  <c:v>0.5</c:v>
                </c:pt>
                <c:pt idx="325">
                  <c:v>0.5</c:v>
                </c:pt>
                <c:pt idx="326">
                  <c:v>0.5</c:v>
                </c:pt>
                <c:pt idx="327">
                  <c:v>0.5</c:v>
                </c:pt>
                <c:pt idx="328">
                  <c:v>0.5</c:v>
                </c:pt>
                <c:pt idx="329">
                  <c:v>0.5</c:v>
                </c:pt>
                <c:pt idx="330">
                  <c:v>0.5</c:v>
                </c:pt>
                <c:pt idx="331">
                  <c:v>0.5</c:v>
                </c:pt>
                <c:pt idx="332">
                  <c:v>0.5</c:v>
                </c:pt>
                <c:pt idx="333">
                  <c:v>0.5</c:v>
                </c:pt>
                <c:pt idx="334">
                  <c:v>0.5</c:v>
                </c:pt>
                <c:pt idx="335">
                  <c:v>0.5</c:v>
                </c:pt>
                <c:pt idx="336">
                  <c:v>0.5</c:v>
                </c:pt>
                <c:pt idx="337">
                  <c:v>0.5</c:v>
                </c:pt>
                <c:pt idx="338">
                  <c:v>0.5</c:v>
                </c:pt>
                <c:pt idx="339">
                  <c:v>0.5</c:v>
                </c:pt>
                <c:pt idx="340">
                  <c:v>0.5</c:v>
                </c:pt>
                <c:pt idx="341">
                  <c:v>0.5</c:v>
                </c:pt>
                <c:pt idx="342">
                  <c:v>0.5</c:v>
                </c:pt>
                <c:pt idx="343">
                  <c:v>0.5</c:v>
                </c:pt>
                <c:pt idx="344">
                  <c:v>0.5</c:v>
                </c:pt>
                <c:pt idx="345">
                  <c:v>0.5</c:v>
                </c:pt>
                <c:pt idx="346">
                  <c:v>0.5</c:v>
                </c:pt>
                <c:pt idx="347">
                  <c:v>0.5</c:v>
                </c:pt>
                <c:pt idx="348">
                  <c:v>0.5</c:v>
                </c:pt>
                <c:pt idx="349">
                  <c:v>0.5</c:v>
                </c:pt>
                <c:pt idx="350">
                  <c:v>0.5</c:v>
                </c:pt>
                <c:pt idx="351">
                  <c:v>0.5</c:v>
                </c:pt>
                <c:pt idx="352">
                  <c:v>0.5</c:v>
                </c:pt>
                <c:pt idx="353">
                  <c:v>0.5</c:v>
                </c:pt>
                <c:pt idx="354">
                  <c:v>0.5</c:v>
                </c:pt>
                <c:pt idx="355">
                  <c:v>0.5</c:v>
                </c:pt>
                <c:pt idx="356">
                  <c:v>0.5</c:v>
                </c:pt>
                <c:pt idx="357">
                  <c:v>0.5</c:v>
                </c:pt>
                <c:pt idx="358">
                  <c:v>0.5</c:v>
                </c:pt>
                <c:pt idx="359">
                  <c:v>0.5</c:v>
                </c:pt>
                <c:pt idx="360">
                  <c:v>0.5</c:v>
                </c:pt>
                <c:pt idx="361">
                  <c:v>0.5</c:v>
                </c:pt>
                <c:pt idx="362">
                  <c:v>0.5</c:v>
                </c:pt>
                <c:pt idx="363">
                  <c:v>0.5</c:v>
                </c:pt>
                <c:pt idx="364">
                  <c:v>0.5</c:v>
                </c:pt>
                <c:pt idx="365">
                  <c:v>0.5</c:v>
                </c:pt>
                <c:pt idx="366">
                  <c:v>0.5</c:v>
                </c:pt>
                <c:pt idx="367">
                  <c:v>0.5</c:v>
                </c:pt>
                <c:pt idx="368">
                  <c:v>0.5</c:v>
                </c:pt>
                <c:pt idx="369">
                  <c:v>0.5</c:v>
                </c:pt>
                <c:pt idx="370">
                  <c:v>0.5</c:v>
                </c:pt>
                <c:pt idx="371">
                  <c:v>0.5</c:v>
                </c:pt>
                <c:pt idx="372">
                  <c:v>0.5</c:v>
                </c:pt>
                <c:pt idx="373">
                  <c:v>0.5</c:v>
                </c:pt>
                <c:pt idx="374">
                  <c:v>0.5</c:v>
                </c:pt>
                <c:pt idx="375">
                  <c:v>0.5</c:v>
                </c:pt>
                <c:pt idx="376">
                  <c:v>0.5</c:v>
                </c:pt>
                <c:pt idx="377">
                  <c:v>0.5</c:v>
                </c:pt>
                <c:pt idx="378">
                  <c:v>0.5</c:v>
                </c:pt>
                <c:pt idx="379">
                  <c:v>0.5</c:v>
                </c:pt>
                <c:pt idx="380">
                  <c:v>0.5</c:v>
                </c:pt>
                <c:pt idx="381">
                  <c:v>0.5</c:v>
                </c:pt>
                <c:pt idx="382">
                  <c:v>0.50569254185692536</c:v>
                </c:pt>
                <c:pt idx="383">
                  <c:v>0.51138508371385116</c:v>
                </c:pt>
                <c:pt idx="384">
                  <c:v>0.51707762557077652</c:v>
                </c:pt>
                <c:pt idx="385">
                  <c:v>0.52277016742770188</c:v>
                </c:pt>
                <c:pt idx="386">
                  <c:v>0.52846270928462724</c:v>
                </c:pt>
                <c:pt idx="387">
                  <c:v>0.5341552511415526</c:v>
                </c:pt>
                <c:pt idx="388">
                  <c:v>0.53984779299847796</c:v>
                </c:pt>
                <c:pt idx="389">
                  <c:v>0.54554033485540332</c:v>
                </c:pt>
                <c:pt idx="390">
                  <c:v>0.55123287671232912</c:v>
                </c:pt>
                <c:pt idx="391">
                  <c:v>0.55692541856925448</c:v>
                </c:pt>
                <c:pt idx="392">
                  <c:v>0.56261796042617984</c:v>
                </c:pt>
                <c:pt idx="393">
                  <c:v>0.5683105022831052</c:v>
                </c:pt>
                <c:pt idx="394">
                  <c:v>0.57400304414003056</c:v>
                </c:pt>
                <c:pt idx="395">
                  <c:v>0.57969558599695592</c:v>
                </c:pt>
                <c:pt idx="396">
                  <c:v>0.58538812785388128</c:v>
                </c:pt>
                <c:pt idx="397">
                  <c:v>0.59108066971080708</c:v>
                </c:pt>
                <c:pt idx="398">
                  <c:v>0.59677321156773244</c:v>
                </c:pt>
                <c:pt idx="399">
                  <c:v>0.6024657534246578</c:v>
                </c:pt>
                <c:pt idx="400">
                  <c:v>0.60815829528158316</c:v>
                </c:pt>
                <c:pt idx="401">
                  <c:v>0.61385083713850852</c:v>
                </c:pt>
                <c:pt idx="402">
                  <c:v>0.61954337899543388</c:v>
                </c:pt>
                <c:pt idx="403">
                  <c:v>0.62523592085235924</c:v>
                </c:pt>
                <c:pt idx="404">
                  <c:v>0.6309284627092846</c:v>
                </c:pt>
                <c:pt idx="405">
                  <c:v>0.6366210045662104</c:v>
                </c:pt>
                <c:pt idx="406">
                  <c:v>0.64231354642313576</c:v>
                </c:pt>
                <c:pt idx="407">
                  <c:v>0.64800608828006112</c:v>
                </c:pt>
                <c:pt idx="408">
                  <c:v>0.65369863013698648</c:v>
                </c:pt>
                <c:pt idx="409">
                  <c:v>0.65939117199391184</c:v>
                </c:pt>
                <c:pt idx="410">
                  <c:v>0.6650837138508372</c:v>
                </c:pt>
                <c:pt idx="411">
                  <c:v>0.67077625570776256</c:v>
                </c:pt>
                <c:pt idx="412">
                  <c:v>0.67646879756468836</c:v>
                </c:pt>
                <c:pt idx="413">
                  <c:v>0.68216133942161372</c:v>
                </c:pt>
                <c:pt idx="414">
                  <c:v>0.68785388127853908</c:v>
                </c:pt>
                <c:pt idx="415">
                  <c:v>0.69354642313546444</c:v>
                </c:pt>
                <c:pt idx="416">
                  <c:v>0.6992389649923898</c:v>
                </c:pt>
                <c:pt idx="417">
                  <c:v>0.70493150684931516</c:v>
                </c:pt>
                <c:pt idx="418">
                  <c:v>0.71062404870624052</c:v>
                </c:pt>
                <c:pt idx="419">
                  <c:v>0.71631659056316588</c:v>
                </c:pt>
                <c:pt idx="420">
                  <c:v>0.72200913242009168</c:v>
                </c:pt>
                <c:pt idx="421">
                  <c:v>0.72770167427701704</c:v>
                </c:pt>
                <c:pt idx="422">
                  <c:v>0.7333942161339424</c:v>
                </c:pt>
                <c:pt idx="423">
                  <c:v>0.73908675799086776</c:v>
                </c:pt>
                <c:pt idx="424">
                  <c:v>0.74477929984779312</c:v>
                </c:pt>
                <c:pt idx="425">
                  <c:v>0.75047184170471848</c:v>
                </c:pt>
                <c:pt idx="426">
                  <c:v>0.75616438356164384</c:v>
                </c:pt>
                <c:pt idx="427">
                  <c:v>0.76185692541856964</c:v>
                </c:pt>
                <c:pt idx="428">
                  <c:v>0.767549467275495</c:v>
                </c:pt>
                <c:pt idx="429">
                  <c:v>0.77324200913242036</c:v>
                </c:pt>
                <c:pt idx="430">
                  <c:v>0.77893455098934572</c:v>
                </c:pt>
                <c:pt idx="431">
                  <c:v>0.78462709284627108</c:v>
                </c:pt>
                <c:pt idx="432">
                  <c:v>0.79031963470319644</c:v>
                </c:pt>
                <c:pt idx="433">
                  <c:v>0.7960121765601218</c:v>
                </c:pt>
                <c:pt idx="434">
                  <c:v>0.80170471841704716</c:v>
                </c:pt>
                <c:pt idx="435">
                  <c:v>0.80739726027397296</c:v>
                </c:pt>
                <c:pt idx="436">
                  <c:v>0.81308980213089832</c:v>
                </c:pt>
                <c:pt idx="437">
                  <c:v>0.81878234398782368</c:v>
                </c:pt>
                <c:pt idx="438">
                  <c:v>0.82447488584474904</c:v>
                </c:pt>
                <c:pt idx="439">
                  <c:v>0.8301674277016744</c:v>
                </c:pt>
                <c:pt idx="440">
                  <c:v>0.83585996955859976</c:v>
                </c:pt>
                <c:pt idx="441">
                  <c:v>0.84155251141552512</c:v>
                </c:pt>
                <c:pt idx="442">
                  <c:v>0.84724505327245092</c:v>
                </c:pt>
                <c:pt idx="443">
                  <c:v>0.85293759512937628</c:v>
                </c:pt>
                <c:pt idx="444">
                  <c:v>0.85863013698630164</c:v>
                </c:pt>
                <c:pt idx="445">
                  <c:v>0.864322678843227</c:v>
                </c:pt>
                <c:pt idx="446">
                  <c:v>0.87001522070015236</c:v>
                </c:pt>
                <c:pt idx="447">
                  <c:v>0.87570776255707772</c:v>
                </c:pt>
                <c:pt idx="448">
                  <c:v>0.88140030441400308</c:v>
                </c:pt>
                <c:pt idx="449">
                  <c:v>0.88709284627092888</c:v>
                </c:pt>
                <c:pt idx="450">
                  <c:v>0.89278538812785424</c:v>
                </c:pt>
                <c:pt idx="451">
                  <c:v>0.8984779299847796</c:v>
                </c:pt>
                <c:pt idx="452">
                  <c:v>0.90417047184170496</c:v>
                </c:pt>
                <c:pt idx="453">
                  <c:v>0.90986301369863032</c:v>
                </c:pt>
                <c:pt idx="454">
                  <c:v>0.91555555555555568</c:v>
                </c:pt>
                <c:pt idx="455">
                  <c:v>0.92124809741248104</c:v>
                </c:pt>
                <c:pt idx="456">
                  <c:v>0.9269406392694064</c:v>
                </c:pt>
                <c:pt idx="457">
                  <c:v>0.9326331811263322</c:v>
                </c:pt>
                <c:pt idx="458">
                  <c:v>0.93832572298325756</c:v>
                </c:pt>
                <c:pt idx="459">
                  <c:v>0.94401826484018292</c:v>
                </c:pt>
                <c:pt idx="460">
                  <c:v>0.94971080669710828</c:v>
                </c:pt>
                <c:pt idx="461">
                  <c:v>0.95540334855403364</c:v>
                </c:pt>
                <c:pt idx="462">
                  <c:v>0.961095890410959</c:v>
                </c:pt>
                <c:pt idx="463">
                  <c:v>0.96678843226788436</c:v>
                </c:pt>
                <c:pt idx="464">
                  <c:v>0.97248097412481016</c:v>
                </c:pt>
                <c:pt idx="465">
                  <c:v>0.97817351598173552</c:v>
                </c:pt>
                <c:pt idx="466">
                  <c:v>0.98386605783866088</c:v>
                </c:pt>
                <c:pt idx="467">
                  <c:v>0.98955859969558624</c:v>
                </c:pt>
                <c:pt idx="468">
                  <c:v>0.9952511415525116</c:v>
                </c:pt>
                <c:pt idx="469">
                  <c:v>1.000943683409437</c:v>
                </c:pt>
                <c:pt idx="470">
                  <c:v>1.0066362252663623</c:v>
                </c:pt>
                <c:pt idx="471">
                  <c:v>1.0123287671232877</c:v>
                </c:pt>
                <c:pt idx="472">
                  <c:v>1.0180213089802135</c:v>
                </c:pt>
                <c:pt idx="473">
                  <c:v>1.0237138508371388</c:v>
                </c:pt>
                <c:pt idx="474">
                  <c:v>1.0294063926940642</c:v>
                </c:pt>
                <c:pt idx="475">
                  <c:v>1.0350989345509896</c:v>
                </c:pt>
                <c:pt idx="476">
                  <c:v>1.0407914764079149</c:v>
                </c:pt>
                <c:pt idx="477">
                  <c:v>1.0464840182648403</c:v>
                </c:pt>
                <c:pt idx="478">
                  <c:v>1.0521765601217656</c:v>
                </c:pt>
                <c:pt idx="479">
                  <c:v>1.0578691019786914</c:v>
                </c:pt>
                <c:pt idx="480">
                  <c:v>1.0635616438356168</c:v>
                </c:pt>
                <c:pt idx="481">
                  <c:v>1.0692541856925422</c:v>
                </c:pt>
                <c:pt idx="482">
                  <c:v>1.0749467275494675</c:v>
                </c:pt>
                <c:pt idx="483">
                  <c:v>1.0806392694063929</c:v>
                </c:pt>
                <c:pt idx="484">
                  <c:v>1.0863318112633182</c:v>
                </c:pt>
                <c:pt idx="485">
                  <c:v>1.0920243531202436</c:v>
                </c:pt>
                <c:pt idx="486">
                  <c:v>1.097716894977169</c:v>
                </c:pt>
                <c:pt idx="487">
                  <c:v>1.1034094368340948</c:v>
                </c:pt>
                <c:pt idx="488">
                  <c:v>1.1091019786910201</c:v>
                </c:pt>
                <c:pt idx="489">
                  <c:v>1.1147945205479455</c:v>
                </c:pt>
                <c:pt idx="490">
                  <c:v>1.1204870624048708</c:v>
                </c:pt>
                <c:pt idx="491">
                  <c:v>1.1261796042617962</c:v>
                </c:pt>
                <c:pt idx="492">
                  <c:v>1.1318721461187216</c:v>
                </c:pt>
                <c:pt idx="493">
                  <c:v>1.1375646879756469</c:v>
                </c:pt>
                <c:pt idx="494">
                  <c:v>1.1432572298325727</c:v>
                </c:pt>
                <c:pt idx="495">
                  <c:v>1.1489497716894981</c:v>
                </c:pt>
                <c:pt idx="496">
                  <c:v>1.1546423135464234</c:v>
                </c:pt>
                <c:pt idx="497">
                  <c:v>1.1603348554033488</c:v>
                </c:pt>
                <c:pt idx="498">
                  <c:v>1.1660273972602742</c:v>
                </c:pt>
                <c:pt idx="499">
                  <c:v>1.1717199391171995</c:v>
                </c:pt>
                <c:pt idx="500">
                  <c:v>1.1774124809741249</c:v>
                </c:pt>
                <c:pt idx="501">
                  <c:v>1.1831050228310507</c:v>
                </c:pt>
                <c:pt idx="502">
                  <c:v>1.188797564687976</c:v>
                </c:pt>
                <c:pt idx="503">
                  <c:v>1.1944901065449014</c:v>
                </c:pt>
                <c:pt idx="504">
                  <c:v>1.2001826484018268</c:v>
                </c:pt>
                <c:pt idx="505">
                  <c:v>1.2058751902587521</c:v>
                </c:pt>
                <c:pt idx="506">
                  <c:v>1.2115677321156775</c:v>
                </c:pt>
                <c:pt idx="507">
                  <c:v>1.2172602739726028</c:v>
                </c:pt>
                <c:pt idx="508">
                  <c:v>1.2229528158295282</c:v>
                </c:pt>
                <c:pt idx="509">
                  <c:v>1.228645357686454</c:v>
                </c:pt>
                <c:pt idx="510">
                  <c:v>1.2343378995433794</c:v>
                </c:pt>
                <c:pt idx="511">
                  <c:v>1.2400304414003047</c:v>
                </c:pt>
                <c:pt idx="512">
                  <c:v>1.2457229832572301</c:v>
                </c:pt>
                <c:pt idx="513">
                  <c:v>1.2514155251141554</c:v>
                </c:pt>
                <c:pt idx="514">
                  <c:v>1.2571080669710808</c:v>
                </c:pt>
                <c:pt idx="515">
                  <c:v>1.2628006088280062</c:v>
                </c:pt>
                <c:pt idx="516">
                  <c:v>1.268493150684932</c:v>
                </c:pt>
                <c:pt idx="517">
                  <c:v>1.2741856925418573</c:v>
                </c:pt>
                <c:pt idx="518">
                  <c:v>1.2798782343987827</c:v>
                </c:pt>
                <c:pt idx="519">
                  <c:v>1.285570776255708</c:v>
                </c:pt>
                <c:pt idx="520">
                  <c:v>1.2912633181126334</c:v>
                </c:pt>
                <c:pt idx="521">
                  <c:v>1.2969558599695588</c:v>
                </c:pt>
                <c:pt idx="522">
                  <c:v>1.3026484018264841</c:v>
                </c:pt>
                <c:pt idx="523">
                  <c:v>1.3083409436834095</c:v>
                </c:pt>
                <c:pt idx="524">
                  <c:v>1.3140334855403353</c:v>
                </c:pt>
                <c:pt idx="525">
                  <c:v>1.3197260273972606</c:v>
                </c:pt>
                <c:pt idx="526">
                  <c:v>1.325418569254186</c:v>
                </c:pt>
                <c:pt idx="527">
                  <c:v>1.3311111111111114</c:v>
                </c:pt>
                <c:pt idx="528">
                  <c:v>1.3368036529680367</c:v>
                </c:pt>
                <c:pt idx="529">
                  <c:v>1.3424961948249621</c:v>
                </c:pt>
                <c:pt idx="530">
                  <c:v>1.3481887366818874</c:v>
                </c:pt>
                <c:pt idx="531">
                  <c:v>1.3538812785388132</c:v>
                </c:pt>
                <c:pt idx="532">
                  <c:v>1.3595738203957386</c:v>
                </c:pt>
                <c:pt idx="533">
                  <c:v>1.365266362252664</c:v>
                </c:pt>
                <c:pt idx="534">
                  <c:v>1.3709589041095893</c:v>
                </c:pt>
                <c:pt idx="535">
                  <c:v>1.3766514459665147</c:v>
                </c:pt>
                <c:pt idx="536">
                  <c:v>1.38234398782344</c:v>
                </c:pt>
                <c:pt idx="537">
                  <c:v>1.3880365296803654</c:v>
                </c:pt>
                <c:pt idx="538">
                  <c:v>1.3937290715372912</c:v>
                </c:pt>
                <c:pt idx="539">
                  <c:v>1.3994216133942166</c:v>
                </c:pt>
                <c:pt idx="540">
                  <c:v>1.4051141552511419</c:v>
                </c:pt>
                <c:pt idx="541">
                  <c:v>1.4108066971080673</c:v>
                </c:pt>
                <c:pt idx="542">
                  <c:v>1.4164992389649926</c:v>
                </c:pt>
                <c:pt idx="543">
                  <c:v>1.422191780821918</c:v>
                </c:pt>
                <c:pt idx="544">
                  <c:v>1.4278843226788434</c:v>
                </c:pt>
                <c:pt idx="545">
                  <c:v>1.4335768645357687</c:v>
                </c:pt>
                <c:pt idx="546">
                  <c:v>1.4392694063926945</c:v>
                </c:pt>
                <c:pt idx="547">
                  <c:v>1.4449619482496199</c:v>
                </c:pt>
                <c:pt idx="548">
                  <c:v>1.4506544901065452</c:v>
                </c:pt>
                <c:pt idx="549">
                  <c:v>1.4563470319634706</c:v>
                </c:pt>
                <c:pt idx="550">
                  <c:v>1.462039573820396</c:v>
                </c:pt>
                <c:pt idx="551">
                  <c:v>1.4677321156773213</c:v>
                </c:pt>
                <c:pt idx="552">
                  <c:v>1.4734246575342467</c:v>
                </c:pt>
                <c:pt idx="553">
                  <c:v>1.4791171993911725</c:v>
                </c:pt>
                <c:pt idx="554">
                  <c:v>1.4848097412480978</c:v>
                </c:pt>
                <c:pt idx="555">
                  <c:v>1.4905022831050232</c:v>
                </c:pt>
                <c:pt idx="556">
                  <c:v>1.4961948249619486</c:v>
                </c:pt>
                <c:pt idx="557">
                  <c:v>1.5018873668188739</c:v>
                </c:pt>
                <c:pt idx="558">
                  <c:v>1.5075799086757993</c:v>
                </c:pt>
                <c:pt idx="559">
                  <c:v>1.5132724505327246</c:v>
                </c:pt>
                <c:pt idx="560">
                  <c:v>1.51896499238965</c:v>
                </c:pt>
                <c:pt idx="561">
                  <c:v>1.5246575342465758</c:v>
                </c:pt>
                <c:pt idx="562">
                  <c:v>1.5303500761035012</c:v>
                </c:pt>
                <c:pt idx="563">
                  <c:v>1.5360426179604265</c:v>
                </c:pt>
                <c:pt idx="564">
                  <c:v>1.5417351598173519</c:v>
                </c:pt>
                <c:pt idx="565">
                  <c:v>1.5474277016742772</c:v>
                </c:pt>
                <c:pt idx="566">
                  <c:v>1.5531202435312026</c:v>
                </c:pt>
                <c:pt idx="567">
                  <c:v>1.558812785388128</c:v>
                </c:pt>
                <c:pt idx="568">
                  <c:v>1.5645053272450538</c:v>
                </c:pt>
                <c:pt idx="569">
                  <c:v>1.5701978691019791</c:v>
                </c:pt>
                <c:pt idx="570">
                  <c:v>1.5758904109589045</c:v>
                </c:pt>
                <c:pt idx="571">
                  <c:v>1.5815829528158298</c:v>
                </c:pt>
                <c:pt idx="572">
                  <c:v>1.5872754946727552</c:v>
                </c:pt>
                <c:pt idx="573">
                  <c:v>1.5929680365296806</c:v>
                </c:pt>
                <c:pt idx="574">
                  <c:v>1.5986605783866059</c:v>
                </c:pt>
                <c:pt idx="575">
                  <c:v>1.6043531202435313</c:v>
                </c:pt>
                <c:pt idx="576">
                  <c:v>1.6100456621004571</c:v>
                </c:pt>
                <c:pt idx="577">
                  <c:v>1.6157382039573824</c:v>
                </c:pt>
                <c:pt idx="578">
                  <c:v>1.6214307458143078</c:v>
                </c:pt>
                <c:pt idx="579">
                  <c:v>1.6271232876712332</c:v>
                </c:pt>
                <c:pt idx="580">
                  <c:v>1.6328158295281585</c:v>
                </c:pt>
                <c:pt idx="581">
                  <c:v>1.6385083713850839</c:v>
                </c:pt>
                <c:pt idx="582">
                  <c:v>1.6442009132420092</c:v>
                </c:pt>
                <c:pt idx="583">
                  <c:v>1.649893455098935</c:v>
                </c:pt>
                <c:pt idx="584">
                  <c:v>1.6555859969558604</c:v>
                </c:pt>
                <c:pt idx="585">
                  <c:v>1.6612785388127858</c:v>
                </c:pt>
                <c:pt idx="586">
                  <c:v>1.6669710806697111</c:v>
                </c:pt>
                <c:pt idx="587">
                  <c:v>1.6726636225266365</c:v>
                </c:pt>
                <c:pt idx="588">
                  <c:v>1.6783561643835618</c:v>
                </c:pt>
                <c:pt idx="589">
                  <c:v>1.6840487062404872</c:v>
                </c:pt>
                <c:pt idx="590">
                  <c:v>1.689741248097413</c:v>
                </c:pt>
                <c:pt idx="591">
                  <c:v>1.6954337899543384</c:v>
                </c:pt>
                <c:pt idx="592">
                  <c:v>1.7011263318112637</c:v>
                </c:pt>
                <c:pt idx="593">
                  <c:v>1.7068188736681891</c:v>
                </c:pt>
                <c:pt idx="594">
                  <c:v>1.7125114155251144</c:v>
                </c:pt>
                <c:pt idx="595">
                  <c:v>1.7182039573820398</c:v>
                </c:pt>
                <c:pt idx="596">
                  <c:v>1.7238964992389652</c:v>
                </c:pt>
                <c:pt idx="597">
                  <c:v>1.7295890410958905</c:v>
                </c:pt>
                <c:pt idx="598">
                  <c:v>1.7352815829528163</c:v>
                </c:pt>
                <c:pt idx="599">
                  <c:v>1.7409741248097417</c:v>
                </c:pt>
                <c:pt idx="600">
                  <c:v>1.746666666666667</c:v>
                </c:pt>
                <c:pt idx="601">
                  <c:v>1.7466666666666668</c:v>
                </c:pt>
                <c:pt idx="602">
                  <c:v>1.7502205492749383</c:v>
                </c:pt>
                <c:pt idx="603">
                  <c:v>1.7537744318832102</c:v>
                </c:pt>
                <c:pt idx="604">
                  <c:v>1.7573283144914822</c:v>
                </c:pt>
                <c:pt idx="605">
                  <c:v>1.7608821970997537</c:v>
                </c:pt>
                <c:pt idx="606">
                  <c:v>1.7644360797080256</c:v>
                </c:pt>
                <c:pt idx="607">
                  <c:v>1.7679899623162971</c:v>
                </c:pt>
                <c:pt idx="608">
                  <c:v>1.7715438449245691</c:v>
                </c:pt>
                <c:pt idx="609">
                  <c:v>1.775097727532841</c:v>
                </c:pt>
                <c:pt idx="610">
                  <c:v>1.7786516101411125</c:v>
                </c:pt>
                <c:pt idx="611">
                  <c:v>1.7822054927493844</c:v>
                </c:pt>
                <c:pt idx="612">
                  <c:v>1.7857593753576559</c:v>
                </c:pt>
                <c:pt idx="613">
                  <c:v>1.7893132579659279</c:v>
                </c:pt>
                <c:pt idx="614">
                  <c:v>1.7928671405741998</c:v>
                </c:pt>
                <c:pt idx="615">
                  <c:v>1.7964210231824713</c:v>
                </c:pt>
                <c:pt idx="616">
                  <c:v>1.7999749057907433</c:v>
                </c:pt>
                <c:pt idx="617">
                  <c:v>1.8035287883990148</c:v>
                </c:pt>
                <c:pt idx="618">
                  <c:v>1.8070826710072867</c:v>
                </c:pt>
                <c:pt idx="619">
                  <c:v>1.8106365536155586</c:v>
                </c:pt>
                <c:pt idx="620">
                  <c:v>1.8141904362238301</c:v>
                </c:pt>
                <c:pt idx="621">
                  <c:v>1.8177443188321021</c:v>
                </c:pt>
                <c:pt idx="622">
                  <c:v>1.8212982014403736</c:v>
                </c:pt>
                <c:pt idx="623">
                  <c:v>1.8248520840486455</c:v>
                </c:pt>
                <c:pt idx="624">
                  <c:v>1.8284059666569175</c:v>
                </c:pt>
                <c:pt idx="625">
                  <c:v>1.831959849265189</c:v>
                </c:pt>
                <c:pt idx="626">
                  <c:v>1.8355137318734609</c:v>
                </c:pt>
                <c:pt idx="627">
                  <c:v>1.8390676144817324</c:v>
                </c:pt>
                <c:pt idx="628">
                  <c:v>1.8426214970900043</c:v>
                </c:pt>
                <c:pt idx="629">
                  <c:v>1.8461753796982763</c:v>
                </c:pt>
                <c:pt idx="630">
                  <c:v>1.8497292623065478</c:v>
                </c:pt>
                <c:pt idx="631">
                  <c:v>1.8532831449148197</c:v>
                </c:pt>
                <c:pt idx="632">
                  <c:v>1.8568370275230912</c:v>
                </c:pt>
                <c:pt idx="633">
                  <c:v>1.8603909101313632</c:v>
                </c:pt>
                <c:pt idx="634">
                  <c:v>1.8639447927396351</c:v>
                </c:pt>
                <c:pt idx="635">
                  <c:v>1.8674986753479066</c:v>
                </c:pt>
                <c:pt idx="636">
                  <c:v>1.8710525579561785</c:v>
                </c:pt>
                <c:pt idx="637">
                  <c:v>1.87460644056445</c:v>
                </c:pt>
                <c:pt idx="638">
                  <c:v>1.878160323172722</c:v>
                </c:pt>
                <c:pt idx="639">
                  <c:v>1.8817142057809939</c:v>
                </c:pt>
                <c:pt idx="640">
                  <c:v>1.8852680883892654</c:v>
                </c:pt>
                <c:pt idx="641">
                  <c:v>1.8888219709975373</c:v>
                </c:pt>
                <c:pt idx="642">
                  <c:v>1.8923758536058088</c:v>
                </c:pt>
                <c:pt idx="643">
                  <c:v>1.8959297362140808</c:v>
                </c:pt>
                <c:pt idx="644">
                  <c:v>1.8994836188223527</c:v>
                </c:pt>
                <c:pt idx="645">
                  <c:v>1.9030375014306242</c:v>
                </c:pt>
                <c:pt idx="646">
                  <c:v>1.9065913840388962</c:v>
                </c:pt>
                <c:pt idx="647">
                  <c:v>1.9101452666471677</c:v>
                </c:pt>
                <c:pt idx="648">
                  <c:v>1.9136991492554396</c:v>
                </c:pt>
                <c:pt idx="649">
                  <c:v>1.9172530318637115</c:v>
                </c:pt>
                <c:pt idx="650">
                  <c:v>1.920806914471983</c:v>
                </c:pt>
                <c:pt idx="651">
                  <c:v>1.924360797080255</c:v>
                </c:pt>
                <c:pt idx="652">
                  <c:v>1.9279146796885265</c:v>
                </c:pt>
                <c:pt idx="653">
                  <c:v>1.9314685622967984</c:v>
                </c:pt>
                <c:pt idx="654">
                  <c:v>1.9350224449050704</c:v>
                </c:pt>
                <c:pt idx="655">
                  <c:v>1.9385763275133419</c:v>
                </c:pt>
                <c:pt idx="656">
                  <c:v>1.9421302101216138</c:v>
                </c:pt>
                <c:pt idx="657">
                  <c:v>1.9456840927298857</c:v>
                </c:pt>
                <c:pt idx="658">
                  <c:v>1.9492379753381572</c:v>
                </c:pt>
                <c:pt idx="659">
                  <c:v>1.9527918579464292</c:v>
                </c:pt>
                <c:pt idx="660">
                  <c:v>1.9563457405547007</c:v>
                </c:pt>
                <c:pt idx="661">
                  <c:v>1.9598996231629726</c:v>
                </c:pt>
                <c:pt idx="662">
                  <c:v>1.9634535057712446</c:v>
                </c:pt>
                <c:pt idx="663">
                  <c:v>1.9670073883795161</c:v>
                </c:pt>
                <c:pt idx="664">
                  <c:v>1.970561270987788</c:v>
                </c:pt>
                <c:pt idx="665">
                  <c:v>1.9741151535960595</c:v>
                </c:pt>
                <c:pt idx="666">
                  <c:v>1.9776690362043314</c:v>
                </c:pt>
                <c:pt idx="667">
                  <c:v>1.9812229188126034</c:v>
                </c:pt>
                <c:pt idx="668">
                  <c:v>1.9847768014208749</c:v>
                </c:pt>
                <c:pt idx="669">
                  <c:v>1.9883306840291468</c:v>
                </c:pt>
                <c:pt idx="670">
                  <c:v>1.9918845666374183</c:v>
                </c:pt>
                <c:pt idx="671">
                  <c:v>1.9954384492456902</c:v>
                </c:pt>
                <c:pt idx="672">
                  <c:v>1.9989923318539622</c:v>
                </c:pt>
                <c:pt idx="673">
                  <c:v>2.0025462144622335</c:v>
                </c:pt>
                <c:pt idx="674">
                  <c:v>2.0061000970705054</c:v>
                </c:pt>
                <c:pt idx="675">
                  <c:v>2.0096539796787773</c:v>
                </c:pt>
                <c:pt idx="676">
                  <c:v>2.0132078622870493</c:v>
                </c:pt>
                <c:pt idx="677">
                  <c:v>2.0167617448953212</c:v>
                </c:pt>
                <c:pt idx="678">
                  <c:v>2.0203156275035923</c:v>
                </c:pt>
                <c:pt idx="679">
                  <c:v>2.0238695101118642</c:v>
                </c:pt>
                <c:pt idx="680">
                  <c:v>2.0274233927201362</c:v>
                </c:pt>
                <c:pt idx="681">
                  <c:v>2.0309772753284081</c:v>
                </c:pt>
                <c:pt idx="682">
                  <c:v>2.03453115793668</c:v>
                </c:pt>
                <c:pt idx="683">
                  <c:v>2.0380850405449511</c:v>
                </c:pt>
                <c:pt idx="684">
                  <c:v>2.041638923153223</c:v>
                </c:pt>
                <c:pt idx="685">
                  <c:v>2.045192805761495</c:v>
                </c:pt>
                <c:pt idx="686">
                  <c:v>2.0487466883697669</c:v>
                </c:pt>
                <c:pt idx="687">
                  <c:v>2.0523005709780389</c:v>
                </c:pt>
                <c:pt idx="688">
                  <c:v>2.0558544535863099</c:v>
                </c:pt>
                <c:pt idx="689">
                  <c:v>2.0594083361945819</c:v>
                </c:pt>
                <c:pt idx="690">
                  <c:v>2.0629622188028538</c:v>
                </c:pt>
                <c:pt idx="691">
                  <c:v>2.0665161014111257</c:v>
                </c:pt>
                <c:pt idx="692">
                  <c:v>2.0700699840193977</c:v>
                </c:pt>
                <c:pt idx="693">
                  <c:v>2.0736238666276687</c:v>
                </c:pt>
                <c:pt idx="694">
                  <c:v>2.0771777492359407</c:v>
                </c:pt>
                <c:pt idx="695">
                  <c:v>2.0807316318442126</c:v>
                </c:pt>
                <c:pt idx="696">
                  <c:v>2.0842855144524846</c:v>
                </c:pt>
                <c:pt idx="697">
                  <c:v>2.0878393970607565</c:v>
                </c:pt>
                <c:pt idx="698">
                  <c:v>2.0913932796690275</c:v>
                </c:pt>
                <c:pt idx="699">
                  <c:v>2.0949471622772995</c:v>
                </c:pt>
                <c:pt idx="700">
                  <c:v>2.0985010448855714</c:v>
                </c:pt>
                <c:pt idx="701">
                  <c:v>2.1020549274938434</c:v>
                </c:pt>
                <c:pt idx="702">
                  <c:v>2.1056088101021153</c:v>
                </c:pt>
                <c:pt idx="703">
                  <c:v>2.1091626927103864</c:v>
                </c:pt>
                <c:pt idx="704">
                  <c:v>2.1127165753186583</c:v>
                </c:pt>
                <c:pt idx="705">
                  <c:v>2.1162704579269302</c:v>
                </c:pt>
                <c:pt idx="706">
                  <c:v>2.1198243405352022</c:v>
                </c:pt>
                <c:pt idx="707">
                  <c:v>2.1233782231434741</c:v>
                </c:pt>
                <c:pt idx="708">
                  <c:v>2.1269321057517452</c:v>
                </c:pt>
                <c:pt idx="709">
                  <c:v>2.1304859883600171</c:v>
                </c:pt>
                <c:pt idx="710">
                  <c:v>2.1340398709682891</c:v>
                </c:pt>
                <c:pt idx="711">
                  <c:v>2.137593753576561</c:v>
                </c:pt>
                <c:pt idx="712">
                  <c:v>2.1411476361848329</c:v>
                </c:pt>
                <c:pt idx="713">
                  <c:v>2.144701518793104</c:v>
                </c:pt>
                <c:pt idx="714">
                  <c:v>2.1482554014013759</c:v>
                </c:pt>
                <c:pt idx="715">
                  <c:v>2.1518092840096479</c:v>
                </c:pt>
                <c:pt idx="716">
                  <c:v>2.1553631666179198</c:v>
                </c:pt>
                <c:pt idx="717">
                  <c:v>2.1589170492261918</c:v>
                </c:pt>
                <c:pt idx="718">
                  <c:v>2.1624709318344628</c:v>
                </c:pt>
                <c:pt idx="719">
                  <c:v>2.1660248144427348</c:v>
                </c:pt>
                <c:pt idx="720">
                  <c:v>2.1695786970510067</c:v>
                </c:pt>
                <c:pt idx="721">
                  <c:v>2.1731325796592786</c:v>
                </c:pt>
                <c:pt idx="722">
                  <c:v>2.1766864622675506</c:v>
                </c:pt>
                <c:pt idx="723">
                  <c:v>2.1802403448758216</c:v>
                </c:pt>
                <c:pt idx="724">
                  <c:v>2.1837942274840936</c:v>
                </c:pt>
                <c:pt idx="725">
                  <c:v>2.1873481100923655</c:v>
                </c:pt>
                <c:pt idx="726">
                  <c:v>2.1909019927006375</c:v>
                </c:pt>
                <c:pt idx="727">
                  <c:v>2.1944558753089094</c:v>
                </c:pt>
                <c:pt idx="728">
                  <c:v>2.1980097579171805</c:v>
                </c:pt>
                <c:pt idx="729">
                  <c:v>2.2015636405254524</c:v>
                </c:pt>
                <c:pt idx="730">
                  <c:v>2.2051175231337243</c:v>
                </c:pt>
                <c:pt idx="731">
                  <c:v>2.2086714057419963</c:v>
                </c:pt>
                <c:pt idx="732">
                  <c:v>2.2122252883502682</c:v>
                </c:pt>
                <c:pt idx="733">
                  <c:v>2.2157791709585393</c:v>
                </c:pt>
                <c:pt idx="734">
                  <c:v>2.2193330535668112</c:v>
                </c:pt>
                <c:pt idx="735">
                  <c:v>2.2228869361750832</c:v>
                </c:pt>
                <c:pt idx="736">
                  <c:v>2.2264408187833551</c:v>
                </c:pt>
                <c:pt idx="737">
                  <c:v>2.229994701391627</c:v>
                </c:pt>
                <c:pt idx="738">
                  <c:v>2.2335485839998981</c:v>
                </c:pt>
                <c:pt idx="739">
                  <c:v>2.23710246660817</c:v>
                </c:pt>
                <c:pt idx="740">
                  <c:v>2.240656349216442</c:v>
                </c:pt>
                <c:pt idx="741">
                  <c:v>2.2442102318247139</c:v>
                </c:pt>
                <c:pt idx="742">
                  <c:v>2.2477641144329858</c:v>
                </c:pt>
                <c:pt idx="743">
                  <c:v>2.2513179970412569</c:v>
                </c:pt>
                <c:pt idx="744">
                  <c:v>2.2548718796495288</c:v>
                </c:pt>
                <c:pt idx="745">
                  <c:v>2.2584257622578008</c:v>
                </c:pt>
                <c:pt idx="746">
                  <c:v>2.2619796448660727</c:v>
                </c:pt>
                <c:pt idx="747">
                  <c:v>2.2655335274743447</c:v>
                </c:pt>
                <c:pt idx="748">
                  <c:v>2.2690874100826157</c:v>
                </c:pt>
                <c:pt idx="749">
                  <c:v>2.2726412926908877</c:v>
                </c:pt>
                <c:pt idx="750">
                  <c:v>2.2761951752991596</c:v>
                </c:pt>
                <c:pt idx="751">
                  <c:v>2.2797490579074315</c:v>
                </c:pt>
                <c:pt idx="752">
                  <c:v>2.2833029405157035</c:v>
                </c:pt>
                <c:pt idx="753">
                  <c:v>2.2868568231239745</c:v>
                </c:pt>
                <c:pt idx="754">
                  <c:v>2.2904107057322465</c:v>
                </c:pt>
                <c:pt idx="755">
                  <c:v>2.2939645883405184</c:v>
                </c:pt>
                <c:pt idx="756">
                  <c:v>2.2975184709487904</c:v>
                </c:pt>
                <c:pt idx="757">
                  <c:v>2.3010723535570623</c:v>
                </c:pt>
                <c:pt idx="758">
                  <c:v>2.3046262361653334</c:v>
                </c:pt>
                <c:pt idx="759">
                  <c:v>2.3081801187736053</c:v>
                </c:pt>
                <c:pt idx="760">
                  <c:v>2.3117340013818772</c:v>
                </c:pt>
                <c:pt idx="761">
                  <c:v>2.3152878839901492</c:v>
                </c:pt>
                <c:pt idx="762">
                  <c:v>2.3188417665984211</c:v>
                </c:pt>
                <c:pt idx="763">
                  <c:v>2.3223956492066922</c:v>
                </c:pt>
                <c:pt idx="764">
                  <c:v>2.3259495318149641</c:v>
                </c:pt>
                <c:pt idx="765">
                  <c:v>2.3295034144232361</c:v>
                </c:pt>
                <c:pt idx="766">
                  <c:v>2.333057297031508</c:v>
                </c:pt>
                <c:pt idx="767">
                  <c:v>2.3366111796397799</c:v>
                </c:pt>
                <c:pt idx="768">
                  <c:v>2.3401650622480519</c:v>
                </c:pt>
                <c:pt idx="769">
                  <c:v>2.3437189448563229</c:v>
                </c:pt>
                <c:pt idx="770">
                  <c:v>2.3472728274645949</c:v>
                </c:pt>
                <c:pt idx="771">
                  <c:v>2.3508267100728668</c:v>
                </c:pt>
                <c:pt idx="772">
                  <c:v>2.3543805926811388</c:v>
                </c:pt>
                <c:pt idx="773">
                  <c:v>2.3579344752894107</c:v>
                </c:pt>
                <c:pt idx="774">
                  <c:v>2.3614883578976817</c:v>
                </c:pt>
                <c:pt idx="775">
                  <c:v>2.3650422405059537</c:v>
                </c:pt>
                <c:pt idx="776">
                  <c:v>2.3685961231142256</c:v>
                </c:pt>
                <c:pt idx="777">
                  <c:v>2.3721500057224976</c:v>
                </c:pt>
                <c:pt idx="778">
                  <c:v>2.3757038883307695</c:v>
                </c:pt>
                <c:pt idx="779">
                  <c:v>2.3792577709390406</c:v>
                </c:pt>
                <c:pt idx="780">
                  <c:v>2.3828116535473125</c:v>
                </c:pt>
                <c:pt idx="781">
                  <c:v>2.3863655361555844</c:v>
                </c:pt>
                <c:pt idx="782">
                  <c:v>2.3899194187638564</c:v>
                </c:pt>
                <c:pt idx="783">
                  <c:v>2.3934733013721283</c:v>
                </c:pt>
                <c:pt idx="784">
                  <c:v>2.3970271839803994</c:v>
                </c:pt>
                <c:pt idx="785">
                  <c:v>2.4005810665886713</c:v>
                </c:pt>
                <c:pt idx="786">
                  <c:v>2.4041349491969433</c:v>
                </c:pt>
                <c:pt idx="787">
                  <c:v>2.4076888318052152</c:v>
                </c:pt>
                <c:pt idx="788">
                  <c:v>2.4112427144134871</c:v>
                </c:pt>
                <c:pt idx="789">
                  <c:v>2.4147965970217582</c:v>
                </c:pt>
                <c:pt idx="790">
                  <c:v>2.4183504796300301</c:v>
                </c:pt>
                <c:pt idx="791">
                  <c:v>2.4219043622383021</c:v>
                </c:pt>
                <c:pt idx="792">
                  <c:v>2.425458244846574</c:v>
                </c:pt>
                <c:pt idx="793">
                  <c:v>2.429012127454846</c:v>
                </c:pt>
                <c:pt idx="794">
                  <c:v>2.432566010063117</c:v>
                </c:pt>
                <c:pt idx="795">
                  <c:v>2.436119892671389</c:v>
                </c:pt>
                <c:pt idx="796">
                  <c:v>2.4396737752796609</c:v>
                </c:pt>
                <c:pt idx="797">
                  <c:v>2.4432276578879328</c:v>
                </c:pt>
                <c:pt idx="798">
                  <c:v>2.4467815404962048</c:v>
                </c:pt>
                <c:pt idx="799">
                  <c:v>2.4503354231044758</c:v>
                </c:pt>
                <c:pt idx="800">
                  <c:v>2.4538893057127478</c:v>
                </c:pt>
                <c:pt idx="801">
                  <c:v>2.4574431883210197</c:v>
                </c:pt>
                <c:pt idx="802">
                  <c:v>2.4609970709292917</c:v>
                </c:pt>
                <c:pt idx="803">
                  <c:v>2.4645509535375636</c:v>
                </c:pt>
                <c:pt idx="804">
                  <c:v>2.4681048361458346</c:v>
                </c:pt>
                <c:pt idx="805">
                  <c:v>2.4716587187541066</c:v>
                </c:pt>
                <c:pt idx="806">
                  <c:v>2.4752126013623785</c:v>
                </c:pt>
                <c:pt idx="807">
                  <c:v>2.4787664839706505</c:v>
                </c:pt>
                <c:pt idx="808">
                  <c:v>2.4823203665789224</c:v>
                </c:pt>
                <c:pt idx="809">
                  <c:v>2.4858742491871935</c:v>
                </c:pt>
                <c:pt idx="810">
                  <c:v>2.4894281317954654</c:v>
                </c:pt>
                <c:pt idx="811">
                  <c:v>2.4929820144037373</c:v>
                </c:pt>
                <c:pt idx="812">
                  <c:v>2.4965358970120093</c:v>
                </c:pt>
                <c:pt idx="813">
                  <c:v>2.5000897796202812</c:v>
                </c:pt>
                <c:pt idx="814">
                  <c:v>2.5036436622285523</c:v>
                </c:pt>
                <c:pt idx="815">
                  <c:v>2.5071975448368242</c:v>
                </c:pt>
                <c:pt idx="816">
                  <c:v>2.5107514274450962</c:v>
                </c:pt>
                <c:pt idx="817">
                  <c:v>2.5143053100533681</c:v>
                </c:pt>
                <c:pt idx="818">
                  <c:v>2.51785919266164</c:v>
                </c:pt>
                <c:pt idx="819">
                  <c:v>2.5214130752699111</c:v>
                </c:pt>
                <c:pt idx="820">
                  <c:v>2.524966957878183</c:v>
                </c:pt>
                <c:pt idx="821">
                  <c:v>2.528520840486455</c:v>
                </c:pt>
                <c:pt idx="822">
                  <c:v>2.5320747230947269</c:v>
                </c:pt>
                <c:pt idx="823">
                  <c:v>2.5356286057029989</c:v>
                </c:pt>
                <c:pt idx="824">
                  <c:v>2.5391824883112699</c:v>
                </c:pt>
                <c:pt idx="825">
                  <c:v>2.5427363709195419</c:v>
                </c:pt>
                <c:pt idx="826">
                  <c:v>2.5462902535278138</c:v>
                </c:pt>
                <c:pt idx="827">
                  <c:v>2.5498441361360857</c:v>
                </c:pt>
                <c:pt idx="828">
                  <c:v>2.5533980187443577</c:v>
                </c:pt>
                <c:pt idx="829">
                  <c:v>2.5569519013526287</c:v>
                </c:pt>
                <c:pt idx="830">
                  <c:v>2.5605057839609007</c:v>
                </c:pt>
                <c:pt idx="831">
                  <c:v>2.5640596665691726</c:v>
                </c:pt>
                <c:pt idx="832">
                  <c:v>2.5676135491774446</c:v>
                </c:pt>
                <c:pt idx="833">
                  <c:v>2.5711674317857165</c:v>
                </c:pt>
                <c:pt idx="834">
                  <c:v>2.5747213143939875</c:v>
                </c:pt>
                <c:pt idx="835">
                  <c:v>2.5782751970022595</c:v>
                </c:pt>
                <c:pt idx="836">
                  <c:v>2.5818290796105314</c:v>
                </c:pt>
                <c:pt idx="837">
                  <c:v>2.5853829622188034</c:v>
                </c:pt>
                <c:pt idx="838">
                  <c:v>2.5889368448270753</c:v>
                </c:pt>
                <c:pt idx="839">
                  <c:v>2.5924907274353464</c:v>
                </c:pt>
                <c:pt idx="840">
                  <c:v>2.5960446100436183</c:v>
                </c:pt>
                <c:pt idx="841">
                  <c:v>2.5995984926518902</c:v>
                </c:pt>
                <c:pt idx="842">
                  <c:v>2.6031523752601622</c:v>
                </c:pt>
                <c:pt idx="843">
                  <c:v>2.6067062578684341</c:v>
                </c:pt>
                <c:pt idx="844">
                  <c:v>2.6102601404767052</c:v>
                </c:pt>
                <c:pt idx="845">
                  <c:v>2.6138140230849771</c:v>
                </c:pt>
                <c:pt idx="846">
                  <c:v>2.6173679056932491</c:v>
                </c:pt>
                <c:pt idx="847">
                  <c:v>2.620921788301521</c:v>
                </c:pt>
                <c:pt idx="848">
                  <c:v>2.6244756709097929</c:v>
                </c:pt>
                <c:pt idx="849">
                  <c:v>2.628029553518064</c:v>
                </c:pt>
                <c:pt idx="850">
                  <c:v>2.6315834361263359</c:v>
                </c:pt>
                <c:pt idx="851">
                  <c:v>2.6351373187346079</c:v>
                </c:pt>
                <c:pt idx="852">
                  <c:v>2.6386912013428798</c:v>
                </c:pt>
                <c:pt idx="853">
                  <c:v>2.6422450839511518</c:v>
                </c:pt>
                <c:pt idx="854">
                  <c:v>2.6457989665594228</c:v>
                </c:pt>
                <c:pt idx="855">
                  <c:v>2.6493528491676948</c:v>
                </c:pt>
                <c:pt idx="856">
                  <c:v>2.6529067317759667</c:v>
                </c:pt>
                <c:pt idx="857">
                  <c:v>2.6564606143842386</c:v>
                </c:pt>
                <c:pt idx="858">
                  <c:v>2.6600144969925106</c:v>
                </c:pt>
                <c:pt idx="859">
                  <c:v>2.6635683796007816</c:v>
                </c:pt>
                <c:pt idx="860">
                  <c:v>2.6671222622090536</c:v>
                </c:pt>
                <c:pt idx="861">
                  <c:v>2.6706761448173255</c:v>
                </c:pt>
                <c:pt idx="862">
                  <c:v>2.6742300274255975</c:v>
                </c:pt>
                <c:pt idx="863">
                  <c:v>2.6777839100338694</c:v>
                </c:pt>
                <c:pt idx="864">
                  <c:v>2.6813377926421404</c:v>
                </c:pt>
                <c:pt idx="865">
                  <c:v>2.6848916752504124</c:v>
                </c:pt>
                <c:pt idx="866">
                  <c:v>2.6884455578586843</c:v>
                </c:pt>
                <c:pt idx="867">
                  <c:v>2.6919994404669563</c:v>
                </c:pt>
                <c:pt idx="868">
                  <c:v>2.6955533230752282</c:v>
                </c:pt>
                <c:pt idx="869">
                  <c:v>2.6991072056834993</c:v>
                </c:pt>
                <c:pt idx="870">
                  <c:v>2.7026610882917712</c:v>
                </c:pt>
                <c:pt idx="871">
                  <c:v>2.7062149709000431</c:v>
                </c:pt>
                <c:pt idx="872">
                  <c:v>2.7097688535083151</c:v>
                </c:pt>
                <c:pt idx="873">
                  <c:v>2.713322736116587</c:v>
                </c:pt>
                <c:pt idx="874">
                  <c:v>2.7168766187248581</c:v>
                </c:pt>
                <c:pt idx="875">
                  <c:v>2.72043050133313</c:v>
                </c:pt>
                <c:pt idx="876">
                  <c:v>2.723984383941402</c:v>
                </c:pt>
                <c:pt idx="877">
                  <c:v>2.7275382665496739</c:v>
                </c:pt>
                <c:pt idx="878">
                  <c:v>2.7310921491579458</c:v>
                </c:pt>
                <c:pt idx="879">
                  <c:v>2.7346460317662169</c:v>
                </c:pt>
                <c:pt idx="880">
                  <c:v>2.7381999143744888</c:v>
                </c:pt>
                <c:pt idx="881">
                  <c:v>2.7417537969827608</c:v>
                </c:pt>
                <c:pt idx="882">
                  <c:v>2.7453076795910327</c:v>
                </c:pt>
                <c:pt idx="883">
                  <c:v>2.7488615621993047</c:v>
                </c:pt>
                <c:pt idx="884">
                  <c:v>2.7524154448075766</c:v>
                </c:pt>
                <c:pt idx="885">
                  <c:v>2.7559693274158477</c:v>
                </c:pt>
                <c:pt idx="886">
                  <c:v>2.7595232100241196</c:v>
                </c:pt>
                <c:pt idx="887">
                  <c:v>2.7630770926323915</c:v>
                </c:pt>
                <c:pt idx="888">
                  <c:v>2.7666309752406635</c:v>
                </c:pt>
                <c:pt idx="889">
                  <c:v>2.7701848578489354</c:v>
                </c:pt>
                <c:pt idx="890">
                  <c:v>2.7737387404572065</c:v>
                </c:pt>
                <c:pt idx="891">
                  <c:v>2.7772926230654784</c:v>
                </c:pt>
                <c:pt idx="892">
                  <c:v>2.7808465056737504</c:v>
                </c:pt>
                <c:pt idx="893">
                  <c:v>2.7844003882820223</c:v>
                </c:pt>
                <c:pt idx="894">
                  <c:v>2.7879542708902942</c:v>
                </c:pt>
                <c:pt idx="895">
                  <c:v>2.7915081534985653</c:v>
                </c:pt>
                <c:pt idx="896">
                  <c:v>2.7950620361068372</c:v>
                </c:pt>
                <c:pt idx="897">
                  <c:v>2.7986159187151092</c:v>
                </c:pt>
                <c:pt idx="898">
                  <c:v>2.8021698013233811</c:v>
                </c:pt>
                <c:pt idx="899">
                  <c:v>2.8057236839316531</c:v>
                </c:pt>
                <c:pt idx="900">
                  <c:v>2.8092775665399241</c:v>
                </c:pt>
                <c:pt idx="901">
                  <c:v>2.8092775665399246</c:v>
                </c:pt>
                <c:pt idx="902">
                  <c:v>2.8115403156698977</c:v>
                </c:pt>
                <c:pt idx="903">
                  <c:v>2.8138030647998713</c:v>
                </c:pt>
                <c:pt idx="904">
                  <c:v>2.8160658139298449</c:v>
                </c:pt>
                <c:pt idx="905">
                  <c:v>2.818328563059818</c:v>
                </c:pt>
                <c:pt idx="906">
                  <c:v>2.8205913121897916</c:v>
                </c:pt>
                <c:pt idx="907">
                  <c:v>2.8228540613197648</c:v>
                </c:pt>
                <c:pt idx="908">
                  <c:v>2.8251168104497384</c:v>
                </c:pt>
                <c:pt idx="909">
                  <c:v>2.827379559579712</c:v>
                </c:pt>
                <c:pt idx="910">
                  <c:v>2.8296423087096851</c:v>
                </c:pt>
                <c:pt idx="911">
                  <c:v>2.8319050578396587</c:v>
                </c:pt>
                <c:pt idx="912">
                  <c:v>2.8341678069696319</c:v>
                </c:pt>
                <c:pt idx="913">
                  <c:v>2.8364305560996055</c:v>
                </c:pt>
                <c:pt idx="914">
                  <c:v>2.8386933052295786</c:v>
                </c:pt>
                <c:pt idx="915">
                  <c:v>2.8409560543595522</c:v>
                </c:pt>
                <c:pt idx="916">
                  <c:v>2.8432188034895258</c:v>
                </c:pt>
                <c:pt idx="917">
                  <c:v>2.845481552619499</c:v>
                </c:pt>
                <c:pt idx="918">
                  <c:v>2.8477443017494726</c:v>
                </c:pt>
                <c:pt idx="919">
                  <c:v>2.8500070508794457</c:v>
                </c:pt>
                <c:pt idx="920">
                  <c:v>2.8522698000094193</c:v>
                </c:pt>
                <c:pt idx="921">
                  <c:v>2.8545325491393929</c:v>
                </c:pt>
                <c:pt idx="922">
                  <c:v>2.8567952982693661</c:v>
                </c:pt>
                <c:pt idx="923">
                  <c:v>2.8590580473993397</c:v>
                </c:pt>
                <c:pt idx="924">
                  <c:v>2.8613207965293128</c:v>
                </c:pt>
                <c:pt idx="925">
                  <c:v>2.8635835456592864</c:v>
                </c:pt>
                <c:pt idx="926">
                  <c:v>2.8658462947892596</c:v>
                </c:pt>
                <c:pt idx="927">
                  <c:v>2.8681090439192332</c:v>
                </c:pt>
                <c:pt idx="928">
                  <c:v>2.8703717930492068</c:v>
                </c:pt>
                <c:pt idx="929">
                  <c:v>2.8726345421791799</c:v>
                </c:pt>
                <c:pt idx="930">
                  <c:v>2.8748972913091535</c:v>
                </c:pt>
                <c:pt idx="931">
                  <c:v>2.8771600404391267</c:v>
                </c:pt>
                <c:pt idx="932">
                  <c:v>2.8794227895691002</c:v>
                </c:pt>
                <c:pt idx="933">
                  <c:v>2.8816855386990738</c:v>
                </c:pt>
                <c:pt idx="934">
                  <c:v>2.883948287829047</c:v>
                </c:pt>
                <c:pt idx="935">
                  <c:v>2.8862110369590206</c:v>
                </c:pt>
                <c:pt idx="936">
                  <c:v>2.8884737860889937</c:v>
                </c:pt>
                <c:pt idx="937">
                  <c:v>2.8907365352189673</c:v>
                </c:pt>
                <c:pt idx="938">
                  <c:v>2.8929992843489409</c:v>
                </c:pt>
                <c:pt idx="939">
                  <c:v>2.8952620334789141</c:v>
                </c:pt>
                <c:pt idx="940">
                  <c:v>2.8975247826088877</c:v>
                </c:pt>
                <c:pt idx="941">
                  <c:v>2.8997875317388608</c:v>
                </c:pt>
                <c:pt idx="942">
                  <c:v>2.9020502808688344</c:v>
                </c:pt>
                <c:pt idx="943">
                  <c:v>2.9043130299988076</c:v>
                </c:pt>
                <c:pt idx="944">
                  <c:v>2.9065757791287812</c:v>
                </c:pt>
                <c:pt idx="945">
                  <c:v>2.9088385282587548</c:v>
                </c:pt>
                <c:pt idx="946">
                  <c:v>2.9111012773887279</c:v>
                </c:pt>
                <c:pt idx="947">
                  <c:v>2.9133640265187015</c:v>
                </c:pt>
                <c:pt idx="948">
                  <c:v>2.9156267756486747</c:v>
                </c:pt>
                <c:pt idx="949">
                  <c:v>2.9178895247786483</c:v>
                </c:pt>
                <c:pt idx="950">
                  <c:v>2.9201522739086219</c:v>
                </c:pt>
                <c:pt idx="951">
                  <c:v>2.922415023038595</c:v>
                </c:pt>
                <c:pt idx="952">
                  <c:v>2.9246777721685686</c:v>
                </c:pt>
                <c:pt idx="953">
                  <c:v>2.9269405212985418</c:v>
                </c:pt>
                <c:pt idx="954">
                  <c:v>2.9292032704285154</c:v>
                </c:pt>
                <c:pt idx="955">
                  <c:v>2.931466019558489</c:v>
                </c:pt>
                <c:pt idx="956">
                  <c:v>2.9337287686884621</c:v>
                </c:pt>
                <c:pt idx="957">
                  <c:v>2.9359915178184357</c:v>
                </c:pt>
                <c:pt idx="958">
                  <c:v>2.9382542669484089</c:v>
                </c:pt>
                <c:pt idx="959">
                  <c:v>2.9405170160783825</c:v>
                </c:pt>
                <c:pt idx="960">
                  <c:v>2.9427797652083556</c:v>
                </c:pt>
                <c:pt idx="961">
                  <c:v>2.9450425143383292</c:v>
                </c:pt>
                <c:pt idx="962">
                  <c:v>2.9473052634683028</c:v>
                </c:pt>
                <c:pt idx="963">
                  <c:v>2.9495680125982759</c:v>
                </c:pt>
                <c:pt idx="964">
                  <c:v>2.9518307617282495</c:v>
                </c:pt>
                <c:pt idx="965">
                  <c:v>2.9540935108582227</c:v>
                </c:pt>
                <c:pt idx="966">
                  <c:v>2.9563562599881963</c:v>
                </c:pt>
                <c:pt idx="967">
                  <c:v>2.9586190091181699</c:v>
                </c:pt>
                <c:pt idx="968">
                  <c:v>2.960881758248143</c:v>
                </c:pt>
                <c:pt idx="969">
                  <c:v>2.9631445073781166</c:v>
                </c:pt>
                <c:pt idx="970">
                  <c:v>2.9654072565080898</c:v>
                </c:pt>
                <c:pt idx="971">
                  <c:v>2.9676700056380634</c:v>
                </c:pt>
                <c:pt idx="972">
                  <c:v>2.9699327547680365</c:v>
                </c:pt>
                <c:pt idx="973">
                  <c:v>2.9721955038980101</c:v>
                </c:pt>
                <c:pt idx="974">
                  <c:v>2.9744582530279837</c:v>
                </c:pt>
                <c:pt idx="975">
                  <c:v>2.9767210021579569</c:v>
                </c:pt>
                <c:pt idx="976">
                  <c:v>2.9789837512879305</c:v>
                </c:pt>
                <c:pt idx="977">
                  <c:v>2.9812465004179036</c:v>
                </c:pt>
                <c:pt idx="978">
                  <c:v>2.9835092495478772</c:v>
                </c:pt>
                <c:pt idx="979">
                  <c:v>2.9857719986778508</c:v>
                </c:pt>
                <c:pt idx="980">
                  <c:v>2.988034747807824</c:v>
                </c:pt>
                <c:pt idx="981">
                  <c:v>2.9902974969377976</c:v>
                </c:pt>
                <c:pt idx="982">
                  <c:v>2.9925602460677707</c:v>
                </c:pt>
                <c:pt idx="983">
                  <c:v>2.9948229951977443</c:v>
                </c:pt>
                <c:pt idx="984">
                  <c:v>2.9970857443277179</c:v>
                </c:pt>
                <c:pt idx="985">
                  <c:v>2.9993484934576911</c:v>
                </c:pt>
                <c:pt idx="986">
                  <c:v>3.0016112425876647</c:v>
                </c:pt>
                <c:pt idx="987">
                  <c:v>3.0038739917176378</c:v>
                </c:pt>
                <c:pt idx="988">
                  <c:v>3.0061367408476114</c:v>
                </c:pt>
                <c:pt idx="989">
                  <c:v>3.0083994899775846</c:v>
                </c:pt>
                <c:pt idx="990">
                  <c:v>3.0106622391075581</c:v>
                </c:pt>
                <c:pt idx="991">
                  <c:v>3.0129249882375317</c:v>
                </c:pt>
                <c:pt idx="992">
                  <c:v>3.0151877373675049</c:v>
                </c:pt>
                <c:pt idx="993">
                  <c:v>3.0174504864974785</c:v>
                </c:pt>
                <c:pt idx="994">
                  <c:v>3.0197132356274516</c:v>
                </c:pt>
                <c:pt idx="995">
                  <c:v>3.0219759847574252</c:v>
                </c:pt>
                <c:pt idx="996">
                  <c:v>3.0242387338873988</c:v>
                </c:pt>
                <c:pt idx="997">
                  <c:v>3.026501483017372</c:v>
                </c:pt>
                <c:pt idx="998">
                  <c:v>3.0287642321473456</c:v>
                </c:pt>
                <c:pt idx="999">
                  <c:v>3.0310269812773187</c:v>
                </c:pt>
                <c:pt idx="1000">
                  <c:v>3.0332897304072923</c:v>
                </c:pt>
                <c:pt idx="1001">
                  <c:v>3.0355524795372659</c:v>
                </c:pt>
                <c:pt idx="1002">
                  <c:v>3.0378152286672391</c:v>
                </c:pt>
                <c:pt idx="1003">
                  <c:v>3.0400779777972127</c:v>
                </c:pt>
                <c:pt idx="1004">
                  <c:v>3.0423407269271858</c:v>
                </c:pt>
                <c:pt idx="1005">
                  <c:v>3.0446034760571594</c:v>
                </c:pt>
                <c:pt idx="1006">
                  <c:v>3.0468662251871326</c:v>
                </c:pt>
                <c:pt idx="1007">
                  <c:v>3.0491289743171062</c:v>
                </c:pt>
                <c:pt idx="1008">
                  <c:v>3.0513917234470798</c:v>
                </c:pt>
                <c:pt idx="1009">
                  <c:v>3.0536544725770529</c:v>
                </c:pt>
                <c:pt idx="1010">
                  <c:v>3.0559172217070265</c:v>
                </c:pt>
                <c:pt idx="1011">
                  <c:v>3.0581799708369997</c:v>
                </c:pt>
                <c:pt idx="1012">
                  <c:v>3.0604427199669733</c:v>
                </c:pt>
                <c:pt idx="1013">
                  <c:v>3.0627054690969469</c:v>
                </c:pt>
                <c:pt idx="1014">
                  <c:v>3.06496821822692</c:v>
                </c:pt>
                <c:pt idx="1015">
                  <c:v>3.0672309673568936</c:v>
                </c:pt>
                <c:pt idx="1016">
                  <c:v>3.0694937164868668</c:v>
                </c:pt>
                <c:pt idx="1017">
                  <c:v>3.0717564656168403</c:v>
                </c:pt>
                <c:pt idx="1018">
                  <c:v>3.0740192147468135</c:v>
                </c:pt>
                <c:pt idx="1019">
                  <c:v>3.0762819638767871</c:v>
                </c:pt>
                <c:pt idx="1020">
                  <c:v>3.0785447130067607</c:v>
                </c:pt>
                <c:pt idx="1021">
                  <c:v>3.0808074621367338</c:v>
                </c:pt>
                <c:pt idx="1022">
                  <c:v>3.0830702112667074</c:v>
                </c:pt>
                <c:pt idx="1023">
                  <c:v>3.0853329603966806</c:v>
                </c:pt>
                <c:pt idx="1024">
                  <c:v>3.0875957095266542</c:v>
                </c:pt>
                <c:pt idx="1025">
                  <c:v>3.0898584586566278</c:v>
                </c:pt>
                <c:pt idx="1026">
                  <c:v>3.0921212077866009</c:v>
                </c:pt>
                <c:pt idx="1027">
                  <c:v>3.0943839569165745</c:v>
                </c:pt>
                <c:pt idx="1028">
                  <c:v>3.0966467060465477</c:v>
                </c:pt>
                <c:pt idx="1029">
                  <c:v>3.0989094551765213</c:v>
                </c:pt>
                <c:pt idx="1030">
                  <c:v>3.1011722043064949</c:v>
                </c:pt>
                <c:pt idx="1031">
                  <c:v>3.103434953436468</c:v>
                </c:pt>
                <c:pt idx="1032">
                  <c:v>3.1056977025664416</c:v>
                </c:pt>
                <c:pt idx="1033">
                  <c:v>3.1079604516964148</c:v>
                </c:pt>
                <c:pt idx="1034">
                  <c:v>3.1102232008263884</c:v>
                </c:pt>
                <c:pt idx="1035">
                  <c:v>3.1124859499563615</c:v>
                </c:pt>
                <c:pt idx="1036">
                  <c:v>3.1147486990863351</c:v>
                </c:pt>
                <c:pt idx="1037">
                  <c:v>3.1170114482163087</c:v>
                </c:pt>
                <c:pt idx="1038">
                  <c:v>3.1192741973462819</c:v>
                </c:pt>
                <c:pt idx="1039">
                  <c:v>3.1215369464762555</c:v>
                </c:pt>
                <c:pt idx="1040">
                  <c:v>3.1237996956062286</c:v>
                </c:pt>
                <c:pt idx="1041">
                  <c:v>3.1260624447362022</c:v>
                </c:pt>
                <c:pt idx="1042">
                  <c:v>3.1283251938661758</c:v>
                </c:pt>
                <c:pt idx="1043">
                  <c:v>3.130587942996149</c:v>
                </c:pt>
                <c:pt idx="1044">
                  <c:v>3.1328506921261225</c:v>
                </c:pt>
                <c:pt idx="1045">
                  <c:v>3.1351134412560957</c:v>
                </c:pt>
                <c:pt idx="1046">
                  <c:v>3.1373761903860693</c:v>
                </c:pt>
                <c:pt idx="1047">
                  <c:v>3.1396389395160424</c:v>
                </c:pt>
                <c:pt idx="1048">
                  <c:v>3.141901688646016</c:v>
                </c:pt>
                <c:pt idx="1049">
                  <c:v>3.1441644377759896</c:v>
                </c:pt>
                <c:pt idx="1050">
                  <c:v>3.1464271869059628</c:v>
                </c:pt>
                <c:pt idx="1051">
                  <c:v>3.1486899360359364</c:v>
                </c:pt>
                <c:pt idx="1052">
                  <c:v>3.1509526851659095</c:v>
                </c:pt>
                <c:pt idx="1053">
                  <c:v>3.1532154342958831</c:v>
                </c:pt>
                <c:pt idx="1054">
                  <c:v>3.1554781834258567</c:v>
                </c:pt>
                <c:pt idx="1055">
                  <c:v>3.1577409325558299</c:v>
                </c:pt>
                <c:pt idx="1056">
                  <c:v>3.1600036816858035</c:v>
                </c:pt>
                <c:pt idx="1057">
                  <c:v>3.1622664308157766</c:v>
                </c:pt>
                <c:pt idx="1058">
                  <c:v>3.1645291799457502</c:v>
                </c:pt>
                <c:pt idx="1059">
                  <c:v>3.1667919290757238</c:v>
                </c:pt>
                <c:pt idx="1060">
                  <c:v>3.169054678205697</c:v>
                </c:pt>
                <c:pt idx="1061">
                  <c:v>3.1713174273356706</c:v>
                </c:pt>
                <c:pt idx="1062">
                  <c:v>3.1735801764656437</c:v>
                </c:pt>
                <c:pt idx="1063">
                  <c:v>3.1758429255956173</c:v>
                </c:pt>
                <c:pt idx="1064">
                  <c:v>3.1781056747255905</c:v>
                </c:pt>
                <c:pt idx="1065">
                  <c:v>3.1803684238555641</c:v>
                </c:pt>
                <c:pt idx="1066">
                  <c:v>3.1826311729855377</c:v>
                </c:pt>
                <c:pt idx="1067">
                  <c:v>3.1848939221155108</c:v>
                </c:pt>
                <c:pt idx="1068">
                  <c:v>3.1871566712454844</c:v>
                </c:pt>
                <c:pt idx="1069">
                  <c:v>3.1894194203754576</c:v>
                </c:pt>
                <c:pt idx="1070">
                  <c:v>3.1916821695054312</c:v>
                </c:pt>
                <c:pt idx="1071">
                  <c:v>3.1939449186354048</c:v>
                </c:pt>
                <c:pt idx="1072">
                  <c:v>3.1962076677653779</c:v>
                </c:pt>
                <c:pt idx="1073">
                  <c:v>3.1984704168953515</c:v>
                </c:pt>
                <c:pt idx="1074">
                  <c:v>3.2007331660253246</c:v>
                </c:pt>
                <c:pt idx="1075">
                  <c:v>3.2029959151552982</c:v>
                </c:pt>
                <c:pt idx="1076">
                  <c:v>3.2052586642852718</c:v>
                </c:pt>
                <c:pt idx="1077">
                  <c:v>3.207521413415245</c:v>
                </c:pt>
                <c:pt idx="1078">
                  <c:v>3.2097841625452186</c:v>
                </c:pt>
                <c:pt idx="1079">
                  <c:v>3.2120469116751917</c:v>
                </c:pt>
                <c:pt idx="1080">
                  <c:v>3.2143096608051653</c:v>
                </c:pt>
                <c:pt idx="1081">
                  <c:v>3.2165724099351385</c:v>
                </c:pt>
                <c:pt idx="1082">
                  <c:v>3.2188351590651121</c:v>
                </c:pt>
                <c:pt idx="1083">
                  <c:v>3.2210979081950857</c:v>
                </c:pt>
                <c:pt idx="1084">
                  <c:v>3.2233606573250588</c:v>
                </c:pt>
                <c:pt idx="1085">
                  <c:v>3.2256234064550324</c:v>
                </c:pt>
                <c:pt idx="1086">
                  <c:v>3.2278861555850056</c:v>
                </c:pt>
                <c:pt idx="1087">
                  <c:v>3.2301489047149792</c:v>
                </c:pt>
                <c:pt idx="1088">
                  <c:v>3.2324116538449528</c:v>
                </c:pt>
                <c:pt idx="1089">
                  <c:v>3.2346744029749259</c:v>
                </c:pt>
                <c:pt idx="1090">
                  <c:v>3.2369371521048995</c:v>
                </c:pt>
                <c:pt idx="1091">
                  <c:v>3.2391999012348727</c:v>
                </c:pt>
                <c:pt idx="1092">
                  <c:v>3.2414626503648463</c:v>
                </c:pt>
                <c:pt idx="1093">
                  <c:v>3.2437253994948194</c:v>
                </c:pt>
                <c:pt idx="1094">
                  <c:v>3.245988148624793</c:v>
                </c:pt>
                <c:pt idx="1095">
                  <c:v>3.2482508977547666</c:v>
                </c:pt>
                <c:pt idx="1096">
                  <c:v>3.2505136468847398</c:v>
                </c:pt>
                <c:pt idx="1097">
                  <c:v>3.2527763960147134</c:v>
                </c:pt>
                <c:pt idx="1098">
                  <c:v>3.2550391451446865</c:v>
                </c:pt>
                <c:pt idx="1099">
                  <c:v>3.2573018942746601</c:v>
                </c:pt>
                <c:pt idx="1100">
                  <c:v>3.2595646434046337</c:v>
                </c:pt>
                <c:pt idx="1101">
                  <c:v>3.2618273925346069</c:v>
                </c:pt>
                <c:pt idx="1102">
                  <c:v>3.2640901416645804</c:v>
                </c:pt>
                <c:pt idx="1103">
                  <c:v>3.2663528907945536</c:v>
                </c:pt>
                <c:pt idx="1104">
                  <c:v>3.2686156399245272</c:v>
                </c:pt>
                <c:pt idx="1105">
                  <c:v>3.2708783890545008</c:v>
                </c:pt>
                <c:pt idx="1106">
                  <c:v>3.2731411381844739</c:v>
                </c:pt>
                <c:pt idx="1107">
                  <c:v>3.2754038873144475</c:v>
                </c:pt>
                <c:pt idx="1108">
                  <c:v>3.2776666364444207</c:v>
                </c:pt>
                <c:pt idx="1109">
                  <c:v>3.2799293855743943</c:v>
                </c:pt>
                <c:pt idx="1110">
                  <c:v>3.2821921347043674</c:v>
                </c:pt>
                <c:pt idx="1111">
                  <c:v>3.284454883834341</c:v>
                </c:pt>
                <c:pt idx="1112">
                  <c:v>3.2867176329643146</c:v>
                </c:pt>
                <c:pt idx="1113">
                  <c:v>3.2889803820942878</c:v>
                </c:pt>
                <c:pt idx="1114">
                  <c:v>3.2912431312242614</c:v>
                </c:pt>
                <c:pt idx="1115">
                  <c:v>3.2935058803542345</c:v>
                </c:pt>
                <c:pt idx="1116">
                  <c:v>3.2957686294842081</c:v>
                </c:pt>
                <c:pt idx="1117">
                  <c:v>3.2980313786141817</c:v>
                </c:pt>
                <c:pt idx="1118">
                  <c:v>3.3002941277441549</c:v>
                </c:pt>
                <c:pt idx="1119">
                  <c:v>3.3025568768741285</c:v>
                </c:pt>
                <c:pt idx="1120">
                  <c:v>3.3048196260041016</c:v>
                </c:pt>
                <c:pt idx="1121">
                  <c:v>3.3070823751340752</c:v>
                </c:pt>
                <c:pt idx="1122">
                  <c:v>3.3093451242640488</c:v>
                </c:pt>
                <c:pt idx="1123">
                  <c:v>3.311607873394022</c:v>
                </c:pt>
                <c:pt idx="1124">
                  <c:v>3.3138706225239956</c:v>
                </c:pt>
                <c:pt idx="1125">
                  <c:v>3.3161333716539687</c:v>
                </c:pt>
                <c:pt idx="1126">
                  <c:v>3.3183961207839423</c:v>
                </c:pt>
                <c:pt idx="1127">
                  <c:v>3.3206588699139155</c:v>
                </c:pt>
                <c:pt idx="1128">
                  <c:v>3.3229216190438891</c:v>
                </c:pt>
                <c:pt idx="1129">
                  <c:v>3.3251843681738626</c:v>
                </c:pt>
                <c:pt idx="1130">
                  <c:v>3.3274471173038358</c:v>
                </c:pt>
                <c:pt idx="1131">
                  <c:v>3.3297098664338094</c:v>
                </c:pt>
                <c:pt idx="1132">
                  <c:v>3.3319726155637825</c:v>
                </c:pt>
                <c:pt idx="1133">
                  <c:v>3.3342353646937561</c:v>
                </c:pt>
                <c:pt idx="1134">
                  <c:v>3.3364981138237297</c:v>
                </c:pt>
                <c:pt idx="1135">
                  <c:v>3.3387608629537029</c:v>
                </c:pt>
                <c:pt idx="1136">
                  <c:v>3.3410236120836765</c:v>
                </c:pt>
                <c:pt idx="1137">
                  <c:v>3.3432863612136496</c:v>
                </c:pt>
                <c:pt idx="1138">
                  <c:v>3.3455491103436232</c:v>
                </c:pt>
                <c:pt idx="1139">
                  <c:v>3.3478118594735964</c:v>
                </c:pt>
                <c:pt idx="1140">
                  <c:v>3.35007460860357</c:v>
                </c:pt>
                <c:pt idx="1141">
                  <c:v>3.3523373577335436</c:v>
                </c:pt>
                <c:pt idx="1142">
                  <c:v>3.3546001068635167</c:v>
                </c:pt>
                <c:pt idx="1143">
                  <c:v>3.3568628559934903</c:v>
                </c:pt>
                <c:pt idx="1144">
                  <c:v>3.3591256051234635</c:v>
                </c:pt>
                <c:pt idx="1145">
                  <c:v>3.3613883542534371</c:v>
                </c:pt>
                <c:pt idx="1146">
                  <c:v>3.3636511033834107</c:v>
                </c:pt>
                <c:pt idx="1147">
                  <c:v>3.3659138525133838</c:v>
                </c:pt>
                <c:pt idx="1148">
                  <c:v>3.3681766016433574</c:v>
                </c:pt>
                <c:pt idx="1149">
                  <c:v>3.3704393507733306</c:v>
                </c:pt>
                <c:pt idx="1150">
                  <c:v>3.3727020999033042</c:v>
                </c:pt>
                <c:pt idx="1151">
                  <c:v>3.3749648490332778</c:v>
                </c:pt>
                <c:pt idx="1152">
                  <c:v>3.3772275981632509</c:v>
                </c:pt>
                <c:pt idx="1153">
                  <c:v>3.3794903472932245</c:v>
                </c:pt>
                <c:pt idx="1154">
                  <c:v>3.3817530964231977</c:v>
                </c:pt>
                <c:pt idx="1155">
                  <c:v>3.3840158455531713</c:v>
                </c:pt>
                <c:pt idx="1156">
                  <c:v>3.3862785946831444</c:v>
                </c:pt>
                <c:pt idx="1157">
                  <c:v>3.388541343813118</c:v>
                </c:pt>
                <c:pt idx="1158">
                  <c:v>3.3908040929430916</c:v>
                </c:pt>
                <c:pt idx="1159">
                  <c:v>3.3930668420730647</c:v>
                </c:pt>
                <c:pt idx="1160">
                  <c:v>3.3953295912030383</c:v>
                </c:pt>
                <c:pt idx="1161">
                  <c:v>3.3975923403330115</c:v>
                </c:pt>
                <c:pt idx="1162">
                  <c:v>3.3998550894629851</c:v>
                </c:pt>
                <c:pt idx="1163">
                  <c:v>3.4021178385929587</c:v>
                </c:pt>
                <c:pt idx="1164">
                  <c:v>3.4043805877229318</c:v>
                </c:pt>
                <c:pt idx="1165">
                  <c:v>3.4066433368529054</c:v>
                </c:pt>
                <c:pt idx="1166">
                  <c:v>3.4089060859828786</c:v>
                </c:pt>
                <c:pt idx="1167">
                  <c:v>3.4111688351128522</c:v>
                </c:pt>
                <c:pt idx="1168">
                  <c:v>3.4134315842428258</c:v>
                </c:pt>
                <c:pt idx="1169">
                  <c:v>3.4156943333727989</c:v>
                </c:pt>
                <c:pt idx="1170">
                  <c:v>3.4179570825027725</c:v>
                </c:pt>
                <c:pt idx="1171">
                  <c:v>3.4202198316327457</c:v>
                </c:pt>
                <c:pt idx="1172">
                  <c:v>3.4224825807627193</c:v>
                </c:pt>
                <c:pt idx="1173">
                  <c:v>3.4247453298926924</c:v>
                </c:pt>
                <c:pt idx="1174">
                  <c:v>3.427008079022666</c:v>
                </c:pt>
                <c:pt idx="1175">
                  <c:v>3.4292708281526396</c:v>
                </c:pt>
                <c:pt idx="1176">
                  <c:v>3.4315335772826128</c:v>
                </c:pt>
                <c:pt idx="1177">
                  <c:v>3.4337963264125864</c:v>
                </c:pt>
                <c:pt idx="1178">
                  <c:v>3.4360590755425595</c:v>
                </c:pt>
                <c:pt idx="1179">
                  <c:v>3.4383218246725331</c:v>
                </c:pt>
                <c:pt idx="1180">
                  <c:v>3.4405845738025067</c:v>
                </c:pt>
                <c:pt idx="1181">
                  <c:v>3.4428473229324799</c:v>
                </c:pt>
                <c:pt idx="1182">
                  <c:v>3.4451100720624535</c:v>
                </c:pt>
                <c:pt idx="1183">
                  <c:v>3.4473728211924266</c:v>
                </c:pt>
                <c:pt idx="1184">
                  <c:v>3.4496355703224002</c:v>
                </c:pt>
                <c:pt idx="1185">
                  <c:v>3.4518983194523734</c:v>
                </c:pt>
                <c:pt idx="1186">
                  <c:v>3.4541610685823469</c:v>
                </c:pt>
                <c:pt idx="1187">
                  <c:v>3.4564238177123205</c:v>
                </c:pt>
                <c:pt idx="1188">
                  <c:v>3.4586865668422937</c:v>
                </c:pt>
                <c:pt idx="1189">
                  <c:v>3.4609493159722673</c:v>
                </c:pt>
                <c:pt idx="1190">
                  <c:v>3.4632120651022404</c:v>
                </c:pt>
                <c:pt idx="1191">
                  <c:v>3.465474814232214</c:v>
                </c:pt>
                <c:pt idx="1192">
                  <c:v>3.4677375633621876</c:v>
                </c:pt>
                <c:pt idx="1193">
                  <c:v>3.4700003124921608</c:v>
                </c:pt>
                <c:pt idx="1194">
                  <c:v>3.4722630616221344</c:v>
                </c:pt>
                <c:pt idx="1195">
                  <c:v>3.4745258107521075</c:v>
                </c:pt>
                <c:pt idx="1196">
                  <c:v>3.4767885598820811</c:v>
                </c:pt>
                <c:pt idx="1197">
                  <c:v>3.4790513090120547</c:v>
                </c:pt>
                <c:pt idx="1198">
                  <c:v>3.4813140581420279</c:v>
                </c:pt>
                <c:pt idx="1199">
                  <c:v>3.4835768072720015</c:v>
                </c:pt>
                <c:pt idx="1200">
                  <c:v>3.4858395564019746</c:v>
                </c:pt>
                <c:pt idx="1201">
                  <c:v>3.4881023055319482</c:v>
                </c:pt>
                <c:pt idx="1202">
                  <c:v>3.4903650546619214</c:v>
                </c:pt>
                <c:pt idx="1203">
                  <c:v>3.492627803791895</c:v>
                </c:pt>
                <c:pt idx="1204">
                  <c:v>3.4948905529218686</c:v>
                </c:pt>
                <c:pt idx="1205">
                  <c:v>3.4971533020518417</c:v>
                </c:pt>
                <c:pt idx="1206">
                  <c:v>3.4994160511818153</c:v>
                </c:pt>
                <c:pt idx="1207">
                  <c:v>3.5016788003117885</c:v>
                </c:pt>
                <c:pt idx="1208">
                  <c:v>3.5039415494417621</c:v>
                </c:pt>
                <c:pt idx="1209">
                  <c:v>3.5062042985717357</c:v>
                </c:pt>
                <c:pt idx="1210">
                  <c:v>3.5084670477017088</c:v>
                </c:pt>
                <c:pt idx="1211">
                  <c:v>3.5107297968316824</c:v>
                </c:pt>
                <c:pt idx="1212">
                  <c:v>3.5129925459616556</c:v>
                </c:pt>
                <c:pt idx="1213">
                  <c:v>3.5152552950916292</c:v>
                </c:pt>
                <c:pt idx="1214">
                  <c:v>3.5175180442216027</c:v>
                </c:pt>
                <c:pt idx="1215">
                  <c:v>3.5197807933515759</c:v>
                </c:pt>
                <c:pt idx="1216">
                  <c:v>3.5220435424815495</c:v>
                </c:pt>
                <c:pt idx="1217">
                  <c:v>3.5243062916115226</c:v>
                </c:pt>
                <c:pt idx="1218">
                  <c:v>3.5265690407414962</c:v>
                </c:pt>
                <c:pt idx="1219">
                  <c:v>3.5288317898714694</c:v>
                </c:pt>
                <c:pt idx="1220">
                  <c:v>3.531094539001443</c:v>
                </c:pt>
                <c:pt idx="1221">
                  <c:v>3.5333572881314166</c:v>
                </c:pt>
                <c:pt idx="1222">
                  <c:v>3.5356200372613897</c:v>
                </c:pt>
                <c:pt idx="1223">
                  <c:v>3.5378827863913633</c:v>
                </c:pt>
                <c:pt idx="1224">
                  <c:v>3.5401455355213365</c:v>
                </c:pt>
                <c:pt idx="1225">
                  <c:v>3.5424082846513101</c:v>
                </c:pt>
                <c:pt idx="1226">
                  <c:v>3.5446710337812837</c:v>
                </c:pt>
                <c:pt idx="1227">
                  <c:v>3.5469337829112568</c:v>
                </c:pt>
                <c:pt idx="1228">
                  <c:v>3.5491965320412304</c:v>
                </c:pt>
                <c:pt idx="1229">
                  <c:v>3.5514592811712036</c:v>
                </c:pt>
                <c:pt idx="1230">
                  <c:v>3.5537220303011772</c:v>
                </c:pt>
                <c:pt idx="1231">
                  <c:v>3.5559847794311503</c:v>
                </c:pt>
                <c:pt idx="1232">
                  <c:v>3.5582475285611239</c:v>
                </c:pt>
                <c:pt idx="1233">
                  <c:v>3.5605102776910975</c:v>
                </c:pt>
                <c:pt idx="1234">
                  <c:v>3.5627730268210707</c:v>
                </c:pt>
                <c:pt idx="1235">
                  <c:v>3.5650357759510443</c:v>
                </c:pt>
                <c:pt idx="1236">
                  <c:v>3.5672985250810174</c:v>
                </c:pt>
                <c:pt idx="1237">
                  <c:v>3.569561274210991</c:v>
                </c:pt>
                <c:pt idx="1238">
                  <c:v>3.5718240233409646</c:v>
                </c:pt>
                <c:pt idx="1239">
                  <c:v>3.5740867724709378</c:v>
                </c:pt>
                <c:pt idx="1240">
                  <c:v>3.5763495216009114</c:v>
                </c:pt>
                <c:pt idx="1241">
                  <c:v>3.5786122707308845</c:v>
                </c:pt>
                <c:pt idx="1242">
                  <c:v>3.5808750198608581</c:v>
                </c:pt>
                <c:pt idx="1243">
                  <c:v>3.5831377689908317</c:v>
                </c:pt>
                <c:pt idx="1244">
                  <c:v>3.5854005181208048</c:v>
                </c:pt>
                <c:pt idx="1245">
                  <c:v>3.5876632672507784</c:v>
                </c:pt>
                <c:pt idx="1246">
                  <c:v>3.5899260163807516</c:v>
                </c:pt>
                <c:pt idx="1247">
                  <c:v>3.5921887655107252</c:v>
                </c:pt>
                <c:pt idx="1248">
                  <c:v>3.5944515146406983</c:v>
                </c:pt>
                <c:pt idx="1249">
                  <c:v>3.5967142637706719</c:v>
                </c:pt>
                <c:pt idx="1250">
                  <c:v>3.5989770129006455</c:v>
                </c:pt>
                <c:pt idx="1251">
                  <c:v>3.6012397620306187</c:v>
                </c:pt>
                <c:pt idx="1252">
                  <c:v>3.6035025111605923</c:v>
                </c:pt>
                <c:pt idx="1253">
                  <c:v>3.6057652602905654</c:v>
                </c:pt>
                <c:pt idx="1254">
                  <c:v>3.608028009420539</c:v>
                </c:pt>
                <c:pt idx="1255">
                  <c:v>3.6102907585505126</c:v>
                </c:pt>
                <c:pt idx="1256">
                  <c:v>3.6125535076804858</c:v>
                </c:pt>
                <c:pt idx="1257">
                  <c:v>3.6148162568104594</c:v>
                </c:pt>
                <c:pt idx="1258">
                  <c:v>3.6170790059404325</c:v>
                </c:pt>
                <c:pt idx="1259">
                  <c:v>3.6193417550704061</c:v>
                </c:pt>
                <c:pt idx="1260">
                  <c:v>3.6216045042003797</c:v>
                </c:pt>
                <c:pt idx="1261">
                  <c:v>3.6238672533303529</c:v>
                </c:pt>
                <c:pt idx="1262">
                  <c:v>3.6261300024603265</c:v>
                </c:pt>
                <c:pt idx="1263">
                  <c:v>3.6283927515902996</c:v>
                </c:pt>
                <c:pt idx="1264">
                  <c:v>3.6306555007202732</c:v>
                </c:pt>
                <c:pt idx="1265">
                  <c:v>3.6329182498502464</c:v>
                </c:pt>
                <c:pt idx="1266">
                  <c:v>3.63518099898022</c:v>
                </c:pt>
                <c:pt idx="1267">
                  <c:v>3.6374437481101936</c:v>
                </c:pt>
                <c:pt idx="1268">
                  <c:v>3.6397064972401667</c:v>
                </c:pt>
                <c:pt idx="1269">
                  <c:v>3.6419692463701403</c:v>
                </c:pt>
                <c:pt idx="1270">
                  <c:v>3.6442319955001135</c:v>
                </c:pt>
                <c:pt idx="1271">
                  <c:v>3.646494744630087</c:v>
                </c:pt>
                <c:pt idx="1272">
                  <c:v>3.6487574937600606</c:v>
                </c:pt>
                <c:pt idx="1273">
                  <c:v>3.6510202428900338</c:v>
                </c:pt>
                <c:pt idx="1274">
                  <c:v>3.6532829920200074</c:v>
                </c:pt>
                <c:pt idx="1275">
                  <c:v>3.6555457411499805</c:v>
                </c:pt>
                <c:pt idx="1276">
                  <c:v>3.6578084902799541</c:v>
                </c:pt>
                <c:pt idx="1277">
                  <c:v>3.6600712394099273</c:v>
                </c:pt>
                <c:pt idx="1278">
                  <c:v>3.6623339885399009</c:v>
                </c:pt>
                <c:pt idx="1279">
                  <c:v>3.6645967376698745</c:v>
                </c:pt>
                <c:pt idx="1280">
                  <c:v>3.6668594867998476</c:v>
                </c:pt>
                <c:pt idx="1281">
                  <c:v>3.6691222359298212</c:v>
                </c:pt>
                <c:pt idx="1282">
                  <c:v>3.6713849850597944</c:v>
                </c:pt>
                <c:pt idx="1283">
                  <c:v>3.673647734189768</c:v>
                </c:pt>
                <c:pt idx="1284">
                  <c:v>3.6759104833197416</c:v>
                </c:pt>
                <c:pt idx="1285">
                  <c:v>3.6781732324497147</c:v>
                </c:pt>
                <c:pt idx="1286">
                  <c:v>3.6804359815796883</c:v>
                </c:pt>
                <c:pt idx="1287">
                  <c:v>3.6826987307096615</c:v>
                </c:pt>
                <c:pt idx="1288">
                  <c:v>3.6849614798396351</c:v>
                </c:pt>
                <c:pt idx="1289">
                  <c:v>3.6872242289696087</c:v>
                </c:pt>
                <c:pt idx="1290">
                  <c:v>3.6894869780995818</c:v>
                </c:pt>
                <c:pt idx="1291">
                  <c:v>3.6917497272295554</c:v>
                </c:pt>
                <c:pt idx="1292">
                  <c:v>3.6940124763595286</c:v>
                </c:pt>
                <c:pt idx="1293">
                  <c:v>3.6962752254895022</c:v>
                </c:pt>
                <c:pt idx="1294">
                  <c:v>3.6985379746194753</c:v>
                </c:pt>
                <c:pt idx="1295">
                  <c:v>3.7008007237494489</c:v>
                </c:pt>
                <c:pt idx="1296">
                  <c:v>3.7030634728794225</c:v>
                </c:pt>
                <c:pt idx="1297">
                  <c:v>3.7053262220093957</c:v>
                </c:pt>
                <c:pt idx="1298">
                  <c:v>3.7075889711393692</c:v>
                </c:pt>
                <c:pt idx="1299">
                  <c:v>3.7098517202693424</c:v>
                </c:pt>
                <c:pt idx="1300">
                  <c:v>3.712114469399316</c:v>
                </c:pt>
                <c:pt idx="1301">
                  <c:v>3.7143772185292896</c:v>
                </c:pt>
                <c:pt idx="1302">
                  <c:v>3.7166399676592627</c:v>
                </c:pt>
                <c:pt idx="1303">
                  <c:v>3.7189027167892363</c:v>
                </c:pt>
                <c:pt idx="1304">
                  <c:v>3.7211654659192095</c:v>
                </c:pt>
                <c:pt idx="1305">
                  <c:v>3.7234282150491831</c:v>
                </c:pt>
                <c:pt idx="1306">
                  <c:v>3.7256909641791567</c:v>
                </c:pt>
                <c:pt idx="1307">
                  <c:v>3.7279537133091298</c:v>
                </c:pt>
                <c:pt idx="1308">
                  <c:v>3.7302164624391034</c:v>
                </c:pt>
                <c:pt idx="1309">
                  <c:v>3.7324792115690766</c:v>
                </c:pt>
                <c:pt idx="1310">
                  <c:v>3.7347419606990502</c:v>
                </c:pt>
                <c:pt idx="1311">
                  <c:v>3.7370047098290233</c:v>
                </c:pt>
                <c:pt idx="1312">
                  <c:v>3.7392674589589969</c:v>
                </c:pt>
                <c:pt idx="1313">
                  <c:v>3.7415302080889705</c:v>
                </c:pt>
                <c:pt idx="1314">
                  <c:v>3.7437929572189437</c:v>
                </c:pt>
                <c:pt idx="1315">
                  <c:v>3.7460557063489173</c:v>
                </c:pt>
                <c:pt idx="1316">
                  <c:v>3.7483184554788904</c:v>
                </c:pt>
                <c:pt idx="1317">
                  <c:v>3.750581204608864</c:v>
                </c:pt>
                <c:pt idx="1318">
                  <c:v>3.7528439537388376</c:v>
                </c:pt>
                <c:pt idx="1319">
                  <c:v>3.7551067028688108</c:v>
                </c:pt>
                <c:pt idx="1320">
                  <c:v>3.7573694519987844</c:v>
                </c:pt>
                <c:pt idx="1321">
                  <c:v>3.7596322011287575</c:v>
                </c:pt>
                <c:pt idx="1322">
                  <c:v>3.7618949502587311</c:v>
                </c:pt>
                <c:pt idx="1323">
                  <c:v>3.7641576993887043</c:v>
                </c:pt>
                <c:pt idx="1324">
                  <c:v>3.7664204485186779</c:v>
                </c:pt>
                <c:pt idx="1325">
                  <c:v>3.7686831976486515</c:v>
                </c:pt>
                <c:pt idx="1326">
                  <c:v>3.7709459467786246</c:v>
                </c:pt>
                <c:pt idx="1327">
                  <c:v>3.7732086959085982</c:v>
                </c:pt>
                <c:pt idx="1328">
                  <c:v>3.7754714450385713</c:v>
                </c:pt>
                <c:pt idx="1329">
                  <c:v>3.7777341941685449</c:v>
                </c:pt>
                <c:pt idx="1330">
                  <c:v>3.7799969432985185</c:v>
                </c:pt>
                <c:pt idx="1331">
                  <c:v>3.7822596924284917</c:v>
                </c:pt>
                <c:pt idx="1332">
                  <c:v>3.7845224415584653</c:v>
                </c:pt>
                <c:pt idx="1333">
                  <c:v>3.7867851906884384</c:v>
                </c:pt>
                <c:pt idx="1334">
                  <c:v>3.789047939818412</c:v>
                </c:pt>
                <c:pt idx="1335">
                  <c:v>3.7913106889483856</c:v>
                </c:pt>
                <c:pt idx="1336">
                  <c:v>3.7935734380783588</c:v>
                </c:pt>
                <c:pt idx="1337">
                  <c:v>3.7958361872083324</c:v>
                </c:pt>
                <c:pt idx="1338">
                  <c:v>3.7980989363383055</c:v>
                </c:pt>
                <c:pt idx="1339">
                  <c:v>3.8003616854682791</c:v>
                </c:pt>
                <c:pt idx="1340">
                  <c:v>3.8026244345982523</c:v>
                </c:pt>
                <c:pt idx="1341">
                  <c:v>3.8048871837282259</c:v>
                </c:pt>
                <c:pt idx="1342">
                  <c:v>3.8071499328581995</c:v>
                </c:pt>
                <c:pt idx="1343">
                  <c:v>3.8094126819881726</c:v>
                </c:pt>
                <c:pt idx="1344">
                  <c:v>3.8116754311181462</c:v>
                </c:pt>
                <c:pt idx="1345">
                  <c:v>3.8139381802481194</c:v>
                </c:pt>
                <c:pt idx="1346">
                  <c:v>3.816200929378093</c:v>
                </c:pt>
                <c:pt idx="1347">
                  <c:v>3.8184636785080666</c:v>
                </c:pt>
                <c:pt idx="1348">
                  <c:v>3.8207264276380397</c:v>
                </c:pt>
                <c:pt idx="1349">
                  <c:v>3.8229891767680133</c:v>
                </c:pt>
                <c:pt idx="1350">
                  <c:v>3.8252519258979865</c:v>
                </c:pt>
                <c:pt idx="1351">
                  <c:v>3.8275146750279601</c:v>
                </c:pt>
                <c:pt idx="1352">
                  <c:v>3.8297774241579337</c:v>
                </c:pt>
                <c:pt idx="1353">
                  <c:v>3.8320401732879068</c:v>
                </c:pt>
                <c:pt idx="1354">
                  <c:v>3.8343029224178804</c:v>
                </c:pt>
                <c:pt idx="1355">
                  <c:v>3.8365656715478536</c:v>
                </c:pt>
                <c:pt idx="1356">
                  <c:v>3.8388284206778271</c:v>
                </c:pt>
                <c:pt idx="1357">
                  <c:v>3.8410911698078003</c:v>
                </c:pt>
                <c:pt idx="1358">
                  <c:v>3.8433539189377739</c:v>
                </c:pt>
                <c:pt idx="1359">
                  <c:v>3.8456166680677475</c:v>
                </c:pt>
                <c:pt idx="1360">
                  <c:v>3.8478794171977206</c:v>
                </c:pt>
                <c:pt idx="1361">
                  <c:v>3.8501421663276942</c:v>
                </c:pt>
                <c:pt idx="1362">
                  <c:v>3.8524049154576674</c:v>
                </c:pt>
                <c:pt idx="1363">
                  <c:v>3.854667664587641</c:v>
                </c:pt>
                <c:pt idx="1364">
                  <c:v>3.8569304137176146</c:v>
                </c:pt>
                <c:pt idx="1365">
                  <c:v>3.8591931628475877</c:v>
                </c:pt>
                <c:pt idx="1366">
                  <c:v>3.8614559119775613</c:v>
                </c:pt>
                <c:pt idx="1367">
                  <c:v>3.8637186611075345</c:v>
                </c:pt>
                <c:pt idx="1368">
                  <c:v>3.8659814102375081</c:v>
                </c:pt>
                <c:pt idx="1369">
                  <c:v>3.8682441593674812</c:v>
                </c:pt>
                <c:pt idx="1370">
                  <c:v>3.8705069084974548</c:v>
                </c:pt>
                <c:pt idx="1371">
                  <c:v>3.8727696576274284</c:v>
                </c:pt>
                <c:pt idx="1372">
                  <c:v>3.8750324067574016</c:v>
                </c:pt>
                <c:pt idx="1373">
                  <c:v>3.8772951558873752</c:v>
                </c:pt>
                <c:pt idx="1374">
                  <c:v>3.8795579050173483</c:v>
                </c:pt>
                <c:pt idx="1375">
                  <c:v>3.8818206541473219</c:v>
                </c:pt>
                <c:pt idx="1376">
                  <c:v>3.8840834032772955</c:v>
                </c:pt>
                <c:pt idx="1377">
                  <c:v>3.8863461524072687</c:v>
                </c:pt>
                <c:pt idx="1378">
                  <c:v>3.8886089015372423</c:v>
                </c:pt>
                <c:pt idx="1379">
                  <c:v>3.8908716506672154</c:v>
                </c:pt>
                <c:pt idx="1380">
                  <c:v>3.893134399797189</c:v>
                </c:pt>
                <c:pt idx="1381">
                  <c:v>3.8953971489271626</c:v>
                </c:pt>
                <c:pt idx="1382">
                  <c:v>3.8976598980571358</c:v>
                </c:pt>
                <c:pt idx="1383">
                  <c:v>3.8999226471871093</c:v>
                </c:pt>
                <c:pt idx="1384">
                  <c:v>3.9021853963170825</c:v>
                </c:pt>
                <c:pt idx="1385">
                  <c:v>3.9044481454470561</c:v>
                </c:pt>
                <c:pt idx="1386">
                  <c:v>3.9067108945770292</c:v>
                </c:pt>
                <c:pt idx="1387">
                  <c:v>3.9089736437070028</c:v>
                </c:pt>
                <c:pt idx="1388">
                  <c:v>3.9112363928369764</c:v>
                </c:pt>
                <c:pt idx="1389">
                  <c:v>3.9134991419669496</c:v>
                </c:pt>
                <c:pt idx="1390">
                  <c:v>3.9157618910969232</c:v>
                </c:pt>
                <c:pt idx="1391">
                  <c:v>3.9157618910969232</c:v>
                </c:pt>
                <c:pt idx="1392">
                  <c:v>3.9167160556362361</c:v>
                </c:pt>
                <c:pt idx="1393">
                  <c:v>3.9176702201755487</c:v>
                </c:pt>
                <c:pt idx="1394">
                  <c:v>3.9186243847148612</c:v>
                </c:pt>
                <c:pt idx="1395">
                  <c:v>3.9195785492541741</c:v>
                </c:pt>
                <c:pt idx="1396">
                  <c:v>3.9205327137934871</c:v>
                </c:pt>
                <c:pt idx="1397">
                  <c:v>3.9214868783328001</c:v>
                </c:pt>
                <c:pt idx="1398">
                  <c:v>3.9224410428721126</c:v>
                </c:pt>
                <c:pt idx="1399">
                  <c:v>3.9233952074114251</c:v>
                </c:pt>
                <c:pt idx="1400">
                  <c:v>3.9243493719507381</c:v>
                </c:pt>
                <c:pt idx="1401">
                  <c:v>3.925303536490051</c:v>
                </c:pt>
                <c:pt idx="1402">
                  <c:v>3.9262577010293636</c:v>
                </c:pt>
                <c:pt idx="1403">
                  <c:v>3.9272118655686761</c:v>
                </c:pt>
                <c:pt idx="1404">
                  <c:v>3.928166030107989</c:v>
                </c:pt>
                <c:pt idx="1405">
                  <c:v>3.929120194647302</c:v>
                </c:pt>
                <c:pt idx="1406">
                  <c:v>3.9300743591866145</c:v>
                </c:pt>
                <c:pt idx="1407">
                  <c:v>3.931028523725927</c:v>
                </c:pt>
                <c:pt idx="1408">
                  <c:v>3.93198268826524</c:v>
                </c:pt>
                <c:pt idx="1409">
                  <c:v>3.932936852804553</c:v>
                </c:pt>
                <c:pt idx="1410">
                  <c:v>3.9338910173438655</c:v>
                </c:pt>
                <c:pt idx="1411">
                  <c:v>3.934845181883178</c:v>
                </c:pt>
                <c:pt idx="1412">
                  <c:v>3.935799346422491</c:v>
                </c:pt>
                <c:pt idx="1413">
                  <c:v>3.9367535109618039</c:v>
                </c:pt>
                <c:pt idx="1414">
                  <c:v>3.9377076755011164</c:v>
                </c:pt>
                <c:pt idx="1415">
                  <c:v>3.9386618400404294</c:v>
                </c:pt>
                <c:pt idx="1416">
                  <c:v>3.9396160045797419</c:v>
                </c:pt>
                <c:pt idx="1417">
                  <c:v>3.9405701691190549</c:v>
                </c:pt>
                <c:pt idx="1418">
                  <c:v>3.9415243336583679</c:v>
                </c:pt>
                <c:pt idx="1419">
                  <c:v>3.9424784981976804</c:v>
                </c:pt>
                <c:pt idx="1420">
                  <c:v>3.9434326627369929</c:v>
                </c:pt>
                <c:pt idx="1421">
                  <c:v>3.9443868272763059</c:v>
                </c:pt>
                <c:pt idx="1422">
                  <c:v>3.9453409918156188</c:v>
                </c:pt>
                <c:pt idx="1423">
                  <c:v>3.9462951563549313</c:v>
                </c:pt>
                <c:pt idx="1424">
                  <c:v>3.9472493208942439</c:v>
                </c:pt>
                <c:pt idx="1425">
                  <c:v>3.9482034854335568</c:v>
                </c:pt>
                <c:pt idx="1426">
                  <c:v>3.9491576499728698</c:v>
                </c:pt>
                <c:pt idx="1427">
                  <c:v>3.9501118145121823</c:v>
                </c:pt>
                <c:pt idx="1428">
                  <c:v>3.9510659790514948</c:v>
                </c:pt>
                <c:pt idx="1429">
                  <c:v>3.9520201435908078</c:v>
                </c:pt>
                <c:pt idx="1430">
                  <c:v>3.9529743081301207</c:v>
                </c:pt>
                <c:pt idx="1431">
                  <c:v>3.9539284726694333</c:v>
                </c:pt>
                <c:pt idx="1432">
                  <c:v>3.9548826372087458</c:v>
                </c:pt>
                <c:pt idx="1433">
                  <c:v>3.9558368017480587</c:v>
                </c:pt>
                <c:pt idx="1434">
                  <c:v>3.9567909662873717</c:v>
                </c:pt>
                <c:pt idx="1435">
                  <c:v>3.9577451308266847</c:v>
                </c:pt>
                <c:pt idx="1436">
                  <c:v>3.9586992953659972</c:v>
                </c:pt>
                <c:pt idx="1437">
                  <c:v>3.9596534599053097</c:v>
                </c:pt>
                <c:pt idx="1438">
                  <c:v>3.9606076244446227</c:v>
                </c:pt>
                <c:pt idx="1439">
                  <c:v>3.9615617889839356</c:v>
                </c:pt>
                <c:pt idx="1440">
                  <c:v>3.9625159535232481</c:v>
                </c:pt>
                <c:pt idx="1441">
                  <c:v>3.9634701180625607</c:v>
                </c:pt>
                <c:pt idx="1442">
                  <c:v>3.9644242826018736</c:v>
                </c:pt>
                <c:pt idx="1443">
                  <c:v>3.9653784471411866</c:v>
                </c:pt>
                <c:pt idx="1444">
                  <c:v>3.9663326116804991</c:v>
                </c:pt>
                <c:pt idx="1445">
                  <c:v>3.9672867762198116</c:v>
                </c:pt>
                <c:pt idx="1446">
                  <c:v>3.9682409407591246</c:v>
                </c:pt>
                <c:pt idx="1447">
                  <c:v>3.9691951052984376</c:v>
                </c:pt>
                <c:pt idx="1448">
                  <c:v>3.9701492698377501</c:v>
                </c:pt>
                <c:pt idx="1449">
                  <c:v>3.9711034343770626</c:v>
                </c:pt>
                <c:pt idx="1450">
                  <c:v>3.9720575989163756</c:v>
                </c:pt>
                <c:pt idx="1451">
                  <c:v>3.9730117634556885</c:v>
                </c:pt>
                <c:pt idx="1452">
                  <c:v>3.973965927995001</c:v>
                </c:pt>
                <c:pt idx="1453">
                  <c:v>3.9749200925343136</c:v>
                </c:pt>
                <c:pt idx="1454">
                  <c:v>3.9758742570736265</c:v>
                </c:pt>
                <c:pt idx="1455">
                  <c:v>3.9768284216129395</c:v>
                </c:pt>
                <c:pt idx="1456">
                  <c:v>3.9777825861522524</c:v>
                </c:pt>
                <c:pt idx="1457">
                  <c:v>3.978736750691565</c:v>
                </c:pt>
                <c:pt idx="1458">
                  <c:v>3.9796909152308775</c:v>
                </c:pt>
                <c:pt idx="1459">
                  <c:v>3.9806450797701904</c:v>
                </c:pt>
                <c:pt idx="1460">
                  <c:v>3.9815992443095034</c:v>
                </c:pt>
                <c:pt idx="1461">
                  <c:v>3.9825534088488159</c:v>
                </c:pt>
                <c:pt idx="1462">
                  <c:v>3.9835075733881284</c:v>
                </c:pt>
                <c:pt idx="1463">
                  <c:v>3.9844617379274414</c:v>
                </c:pt>
                <c:pt idx="1464">
                  <c:v>3.9854159024667544</c:v>
                </c:pt>
                <c:pt idx="1465">
                  <c:v>3.9863700670060669</c:v>
                </c:pt>
                <c:pt idx="1466">
                  <c:v>3.9873242315453794</c:v>
                </c:pt>
                <c:pt idx="1467">
                  <c:v>3.9882783960846924</c:v>
                </c:pt>
                <c:pt idx="1468">
                  <c:v>3.9892325606240053</c:v>
                </c:pt>
                <c:pt idx="1469">
                  <c:v>3.9901867251633178</c:v>
                </c:pt>
                <c:pt idx="1470">
                  <c:v>3.9911408897026304</c:v>
                </c:pt>
                <c:pt idx="1471">
                  <c:v>3.9920950542419433</c:v>
                </c:pt>
                <c:pt idx="1472">
                  <c:v>3.9930492187812563</c:v>
                </c:pt>
                <c:pt idx="1473">
                  <c:v>3.9940033833205693</c:v>
                </c:pt>
                <c:pt idx="1474">
                  <c:v>3.9949575478598818</c:v>
                </c:pt>
                <c:pt idx="1475">
                  <c:v>3.9959117123991943</c:v>
                </c:pt>
                <c:pt idx="1476">
                  <c:v>3.9968658769385073</c:v>
                </c:pt>
                <c:pt idx="1477">
                  <c:v>3.9978200414778202</c:v>
                </c:pt>
                <c:pt idx="1478">
                  <c:v>3.9987742060171327</c:v>
                </c:pt>
                <c:pt idx="1479">
                  <c:v>3.9997283705564453</c:v>
                </c:pt>
                <c:pt idx="1480">
                  <c:v>4.0006825350957582</c:v>
                </c:pt>
                <c:pt idx="1481">
                  <c:v>4.0016366996350712</c:v>
                </c:pt>
                <c:pt idx="1482">
                  <c:v>4.0025908641743833</c:v>
                </c:pt>
                <c:pt idx="1483">
                  <c:v>4.0035450287136962</c:v>
                </c:pt>
                <c:pt idx="1484">
                  <c:v>4.0044991932530092</c:v>
                </c:pt>
                <c:pt idx="1485">
                  <c:v>4.0054533577923221</c:v>
                </c:pt>
                <c:pt idx="1486">
                  <c:v>4.0064075223316351</c:v>
                </c:pt>
                <c:pt idx="1487">
                  <c:v>4.0073616868709472</c:v>
                </c:pt>
                <c:pt idx="1488">
                  <c:v>4.0083158514102601</c:v>
                </c:pt>
                <c:pt idx="1489">
                  <c:v>4.0092700159495731</c:v>
                </c:pt>
                <c:pt idx="1490">
                  <c:v>4.0102241804888852</c:v>
                </c:pt>
                <c:pt idx="1491">
                  <c:v>4.0111783450281981</c:v>
                </c:pt>
                <c:pt idx="1492">
                  <c:v>4.0121325095675111</c:v>
                </c:pt>
                <c:pt idx="1493">
                  <c:v>4.0130866741068241</c:v>
                </c:pt>
                <c:pt idx="1494">
                  <c:v>4.014040838646137</c:v>
                </c:pt>
                <c:pt idx="1495">
                  <c:v>4.0149950031854491</c:v>
                </c:pt>
                <c:pt idx="1496">
                  <c:v>4.0159491677247621</c:v>
                </c:pt>
                <c:pt idx="1497">
                  <c:v>4.016903332264075</c:v>
                </c:pt>
                <c:pt idx="1498">
                  <c:v>4.017857496803388</c:v>
                </c:pt>
                <c:pt idx="1499">
                  <c:v>4.018811661342701</c:v>
                </c:pt>
                <c:pt idx="1500">
                  <c:v>4.019765825882013</c:v>
                </c:pt>
                <c:pt idx="1501">
                  <c:v>4.020719990421326</c:v>
                </c:pt>
                <c:pt idx="1502">
                  <c:v>4.021674154960639</c:v>
                </c:pt>
                <c:pt idx="1503">
                  <c:v>4.022628319499951</c:v>
                </c:pt>
                <c:pt idx="1504">
                  <c:v>4.023582484039264</c:v>
                </c:pt>
                <c:pt idx="1505">
                  <c:v>4.024536648578577</c:v>
                </c:pt>
                <c:pt idx="1506">
                  <c:v>4.0254908131178899</c:v>
                </c:pt>
                <c:pt idx="1507">
                  <c:v>4.0264449776572029</c:v>
                </c:pt>
                <c:pt idx="1508">
                  <c:v>4.027399142196515</c:v>
                </c:pt>
                <c:pt idx="1509">
                  <c:v>4.0283533067358279</c:v>
                </c:pt>
                <c:pt idx="1510">
                  <c:v>4.0293074712751409</c:v>
                </c:pt>
                <c:pt idx="1511">
                  <c:v>4.030261635814453</c:v>
                </c:pt>
                <c:pt idx="1512">
                  <c:v>4.0312158003537668</c:v>
                </c:pt>
                <c:pt idx="1513">
                  <c:v>4.0321699648930789</c:v>
                </c:pt>
                <c:pt idx="1514">
                  <c:v>4.0331241294323918</c:v>
                </c:pt>
                <c:pt idx="1515">
                  <c:v>4.0340782939717048</c:v>
                </c:pt>
                <c:pt idx="1516">
                  <c:v>4.0350324585110169</c:v>
                </c:pt>
                <c:pt idx="1517">
                  <c:v>4.0359866230503298</c:v>
                </c:pt>
                <c:pt idx="1518">
                  <c:v>4.0369407875896428</c:v>
                </c:pt>
                <c:pt idx="1519">
                  <c:v>4.0378949521289558</c:v>
                </c:pt>
                <c:pt idx="1520">
                  <c:v>4.0388491166682687</c:v>
                </c:pt>
                <c:pt idx="1521">
                  <c:v>4.0398032812075808</c:v>
                </c:pt>
                <c:pt idx="1522">
                  <c:v>4.0407574457468938</c:v>
                </c:pt>
                <c:pt idx="1523">
                  <c:v>4.0417116102862067</c:v>
                </c:pt>
                <c:pt idx="1524">
                  <c:v>4.0426657748255188</c:v>
                </c:pt>
                <c:pt idx="1525">
                  <c:v>4.0436199393648318</c:v>
                </c:pt>
                <c:pt idx="1526">
                  <c:v>4.0445741039041447</c:v>
                </c:pt>
                <c:pt idx="1527">
                  <c:v>4.0455282684434577</c:v>
                </c:pt>
                <c:pt idx="1528">
                  <c:v>4.0464824329827707</c:v>
                </c:pt>
                <c:pt idx="1529">
                  <c:v>4.0474365975220827</c:v>
                </c:pt>
                <c:pt idx="1530">
                  <c:v>4.0483907620613957</c:v>
                </c:pt>
                <c:pt idx="1531">
                  <c:v>4.0493449266007087</c:v>
                </c:pt>
                <c:pt idx="1532">
                  <c:v>4.0502990911400216</c:v>
                </c:pt>
                <c:pt idx="1533">
                  <c:v>4.0512532556793346</c:v>
                </c:pt>
                <c:pt idx="1534">
                  <c:v>4.0522074202186467</c:v>
                </c:pt>
                <c:pt idx="1535">
                  <c:v>4.0531615847579596</c:v>
                </c:pt>
                <c:pt idx="1536">
                  <c:v>4.0541157492972726</c:v>
                </c:pt>
                <c:pt idx="1537">
                  <c:v>4.0550699138365847</c:v>
                </c:pt>
                <c:pt idx="1538">
                  <c:v>4.0560240783758976</c:v>
                </c:pt>
                <c:pt idx="1539">
                  <c:v>4.0569782429152106</c:v>
                </c:pt>
                <c:pt idx="1540">
                  <c:v>4.0579324074545235</c:v>
                </c:pt>
                <c:pt idx="1541">
                  <c:v>4.0588865719938365</c:v>
                </c:pt>
                <c:pt idx="1542">
                  <c:v>4.0598407365331486</c:v>
                </c:pt>
                <c:pt idx="1543">
                  <c:v>4.0607949010724615</c:v>
                </c:pt>
                <c:pt idx="1544">
                  <c:v>4.0617490656117745</c:v>
                </c:pt>
                <c:pt idx="1545">
                  <c:v>4.0627032301510866</c:v>
                </c:pt>
                <c:pt idx="1546">
                  <c:v>4.0636573946903995</c:v>
                </c:pt>
                <c:pt idx="1547">
                  <c:v>4.0646115592297125</c:v>
                </c:pt>
                <c:pt idx="1548">
                  <c:v>4.0655657237690255</c:v>
                </c:pt>
                <c:pt idx="1549">
                  <c:v>4.0665198883083384</c:v>
                </c:pt>
                <c:pt idx="1550">
                  <c:v>4.0674740528476505</c:v>
                </c:pt>
                <c:pt idx="1551">
                  <c:v>4.0684282173869635</c:v>
                </c:pt>
                <c:pt idx="1552">
                  <c:v>4.0693823819262764</c:v>
                </c:pt>
                <c:pt idx="1553">
                  <c:v>4.0703365464655894</c:v>
                </c:pt>
                <c:pt idx="1554">
                  <c:v>4.0712907110049024</c:v>
                </c:pt>
                <c:pt idx="1555">
                  <c:v>4.0722448755442144</c:v>
                </c:pt>
                <c:pt idx="1556">
                  <c:v>4.0731990400835274</c:v>
                </c:pt>
                <c:pt idx="1557">
                  <c:v>4.0741532046228404</c:v>
                </c:pt>
                <c:pt idx="1558">
                  <c:v>4.0751073691621524</c:v>
                </c:pt>
                <c:pt idx="1559">
                  <c:v>4.0760615337014654</c:v>
                </c:pt>
                <c:pt idx="1560">
                  <c:v>4.0770156982407784</c:v>
                </c:pt>
                <c:pt idx="1561">
                  <c:v>4.0779698627800913</c:v>
                </c:pt>
                <c:pt idx="1562">
                  <c:v>4.0789240273194043</c:v>
                </c:pt>
                <c:pt idx="1563">
                  <c:v>4.0798781918587164</c:v>
                </c:pt>
                <c:pt idx="1564">
                  <c:v>4.0808323563980293</c:v>
                </c:pt>
                <c:pt idx="1565">
                  <c:v>4.0817865209373423</c:v>
                </c:pt>
                <c:pt idx="1566">
                  <c:v>4.0827406854766544</c:v>
                </c:pt>
                <c:pt idx="1567">
                  <c:v>4.0836948500159673</c:v>
                </c:pt>
                <c:pt idx="1568">
                  <c:v>4.0846490145552803</c:v>
                </c:pt>
                <c:pt idx="1569">
                  <c:v>4.0856031790945933</c:v>
                </c:pt>
                <c:pt idx="1570">
                  <c:v>4.0865573436339062</c:v>
                </c:pt>
                <c:pt idx="1571">
                  <c:v>4.0875115081732183</c:v>
                </c:pt>
                <c:pt idx="1572">
                  <c:v>4.0884656727125313</c:v>
                </c:pt>
                <c:pt idx="1573">
                  <c:v>4.0894198372518442</c:v>
                </c:pt>
                <c:pt idx="1574">
                  <c:v>4.0903740017911572</c:v>
                </c:pt>
                <c:pt idx="1575">
                  <c:v>4.0913281663304701</c:v>
                </c:pt>
                <c:pt idx="1576">
                  <c:v>4.0922823308697822</c:v>
                </c:pt>
                <c:pt idx="1577">
                  <c:v>4.0932364954090952</c:v>
                </c:pt>
                <c:pt idx="1578">
                  <c:v>4.0941906599484081</c:v>
                </c:pt>
                <c:pt idx="1579">
                  <c:v>4.0951448244877202</c:v>
                </c:pt>
                <c:pt idx="1580">
                  <c:v>4.0960989890270332</c:v>
                </c:pt>
                <c:pt idx="1581">
                  <c:v>4.0970531535663461</c:v>
                </c:pt>
                <c:pt idx="1582">
                  <c:v>4.0980073181056591</c:v>
                </c:pt>
                <c:pt idx="1583">
                  <c:v>4.0989614826449721</c:v>
                </c:pt>
                <c:pt idx="1584">
                  <c:v>4.0999156471842841</c:v>
                </c:pt>
                <c:pt idx="1585">
                  <c:v>4.1008698117235971</c:v>
                </c:pt>
                <c:pt idx="1586">
                  <c:v>4.1018239762629101</c:v>
                </c:pt>
                <c:pt idx="1587">
                  <c:v>4.1027781408022221</c:v>
                </c:pt>
                <c:pt idx="1588">
                  <c:v>4.1037323053415351</c:v>
                </c:pt>
                <c:pt idx="1589">
                  <c:v>4.1046864698808481</c:v>
                </c:pt>
                <c:pt idx="1590">
                  <c:v>4.105640634420161</c:v>
                </c:pt>
                <c:pt idx="1591">
                  <c:v>4.106594798959474</c:v>
                </c:pt>
                <c:pt idx="1592">
                  <c:v>4.1075489634987861</c:v>
                </c:pt>
                <c:pt idx="1593">
                  <c:v>4.108503128038099</c:v>
                </c:pt>
                <c:pt idx="1594">
                  <c:v>4.109457292577412</c:v>
                </c:pt>
                <c:pt idx="1595">
                  <c:v>4.110411457116725</c:v>
                </c:pt>
                <c:pt idx="1596">
                  <c:v>4.1113656216560379</c:v>
                </c:pt>
                <c:pt idx="1597">
                  <c:v>4.11231978619535</c:v>
                </c:pt>
                <c:pt idx="1598">
                  <c:v>4.113273950734663</c:v>
                </c:pt>
                <c:pt idx="1599">
                  <c:v>4.1142281152739759</c:v>
                </c:pt>
                <c:pt idx="1600">
                  <c:v>4.115182279813288</c:v>
                </c:pt>
                <c:pt idx="1601">
                  <c:v>4.116136444352601</c:v>
                </c:pt>
                <c:pt idx="1602">
                  <c:v>4.1170906088919139</c:v>
                </c:pt>
                <c:pt idx="1603">
                  <c:v>4.1180447734312269</c:v>
                </c:pt>
                <c:pt idx="1604">
                  <c:v>4.1189989379705398</c:v>
                </c:pt>
                <c:pt idx="1605">
                  <c:v>4.1199531025098519</c:v>
                </c:pt>
                <c:pt idx="1606">
                  <c:v>4.1209072670491649</c:v>
                </c:pt>
                <c:pt idx="1607">
                  <c:v>4.1218614315884778</c:v>
                </c:pt>
                <c:pt idx="1608">
                  <c:v>4.1228155961277899</c:v>
                </c:pt>
                <c:pt idx="1609">
                  <c:v>4.1237697606671029</c:v>
                </c:pt>
                <c:pt idx="1610">
                  <c:v>4.1247239252064158</c:v>
                </c:pt>
                <c:pt idx="1611">
                  <c:v>4.1256780897457288</c:v>
                </c:pt>
                <c:pt idx="1612">
                  <c:v>4.1266322542850418</c:v>
                </c:pt>
                <c:pt idx="1613">
                  <c:v>4.1275864188243538</c:v>
                </c:pt>
                <c:pt idx="1614">
                  <c:v>4.1285405833636668</c:v>
                </c:pt>
                <c:pt idx="1615">
                  <c:v>4.1294947479029798</c:v>
                </c:pt>
                <c:pt idx="1616">
                  <c:v>4.1304489124422927</c:v>
                </c:pt>
                <c:pt idx="1617">
                  <c:v>4.1314030769816057</c:v>
                </c:pt>
                <c:pt idx="1618">
                  <c:v>4.1323572415209178</c:v>
                </c:pt>
                <c:pt idx="1619">
                  <c:v>4.1333114060602307</c:v>
                </c:pt>
                <c:pt idx="1620">
                  <c:v>4.1342655705995437</c:v>
                </c:pt>
                <c:pt idx="1621">
                  <c:v>4.1352197351388558</c:v>
                </c:pt>
                <c:pt idx="1622">
                  <c:v>4.1361738996781687</c:v>
                </c:pt>
                <c:pt idx="1623">
                  <c:v>4.1371280642174817</c:v>
                </c:pt>
                <c:pt idx="1624">
                  <c:v>4.1380822287567947</c:v>
                </c:pt>
                <c:pt idx="1625">
                  <c:v>4.1390363932961076</c:v>
                </c:pt>
                <c:pt idx="1626">
                  <c:v>4.1399905578354197</c:v>
                </c:pt>
                <c:pt idx="1627">
                  <c:v>4.1409447223747327</c:v>
                </c:pt>
                <c:pt idx="1628">
                  <c:v>4.1418988869140456</c:v>
                </c:pt>
                <c:pt idx="1629">
                  <c:v>4.1428530514533586</c:v>
                </c:pt>
                <c:pt idx="1630">
                  <c:v>4.1438072159926715</c:v>
                </c:pt>
                <c:pt idx="1631">
                  <c:v>4.1447613805319836</c:v>
                </c:pt>
                <c:pt idx="1632">
                  <c:v>4.1457155450712966</c:v>
                </c:pt>
                <c:pt idx="1633">
                  <c:v>4.1466697096106095</c:v>
                </c:pt>
                <c:pt idx="1634">
                  <c:v>4.1476238741499216</c:v>
                </c:pt>
                <c:pt idx="1635">
                  <c:v>4.1485780386892346</c:v>
                </c:pt>
                <c:pt idx="1636">
                  <c:v>4.1495322032285475</c:v>
                </c:pt>
                <c:pt idx="1637">
                  <c:v>4.1504863677678605</c:v>
                </c:pt>
                <c:pt idx="1638">
                  <c:v>4.1514405323071735</c:v>
                </c:pt>
                <c:pt idx="1639">
                  <c:v>4.1523946968464855</c:v>
                </c:pt>
                <c:pt idx="1640">
                  <c:v>4.1533488613857985</c:v>
                </c:pt>
                <c:pt idx="1641">
                  <c:v>4.1543030259251115</c:v>
                </c:pt>
                <c:pt idx="1642">
                  <c:v>4.1552571904644235</c:v>
                </c:pt>
                <c:pt idx="1643">
                  <c:v>4.1562113550037365</c:v>
                </c:pt>
                <c:pt idx="1644">
                  <c:v>4.1571655195430495</c:v>
                </c:pt>
                <c:pt idx="1645">
                  <c:v>4.1581196840823624</c:v>
                </c:pt>
                <c:pt idx="1646">
                  <c:v>4.1590738486216754</c:v>
                </c:pt>
                <c:pt idx="1647">
                  <c:v>4.1600280131609875</c:v>
                </c:pt>
                <c:pt idx="1648">
                  <c:v>4.1609821777003004</c:v>
                </c:pt>
                <c:pt idx="1649">
                  <c:v>4.1619363422396134</c:v>
                </c:pt>
                <c:pt idx="1650">
                  <c:v>4.1628905067789264</c:v>
                </c:pt>
                <c:pt idx="1651">
                  <c:v>4.1638446713182393</c:v>
                </c:pt>
                <c:pt idx="1652">
                  <c:v>4.1647988358575514</c:v>
                </c:pt>
                <c:pt idx="1653">
                  <c:v>4.1657530003968644</c:v>
                </c:pt>
                <c:pt idx="1654">
                  <c:v>4.1667071649361773</c:v>
                </c:pt>
                <c:pt idx="1655">
                  <c:v>4.1676613294754894</c:v>
                </c:pt>
                <c:pt idx="1656">
                  <c:v>4.1686154940148024</c:v>
                </c:pt>
                <c:pt idx="1657">
                  <c:v>4.1695696585541153</c:v>
                </c:pt>
                <c:pt idx="1658">
                  <c:v>4.1705238230934283</c:v>
                </c:pt>
                <c:pt idx="1659">
                  <c:v>4.1714779876327412</c:v>
                </c:pt>
                <c:pt idx="1660">
                  <c:v>4.1724321521720533</c:v>
                </c:pt>
                <c:pt idx="1661">
                  <c:v>4.1733863167113663</c:v>
                </c:pt>
                <c:pt idx="1662">
                  <c:v>4.1743404812506792</c:v>
                </c:pt>
                <c:pt idx="1663">
                  <c:v>4.1752946457899913</c:v>
                </c:pt>
                <c:pt idx="1664">
                  <c:v>4.1762488103293043</c:v>
                </c:pt>
                <c:pt idx="1665">
                  <c:v>4.1772029748686172</c:v>
                </c:pt>
                <c:pt idx="1666">
                  <c:v>4.1781571394079302</c:v>
                </c:pt>
                <c:pt idx="1667">
                  <c:v>4.1791113039472432</c:v>
                </c:pt>
                <c:pt idx="1668">
                  <c:v>4.1800654684865552</c:v>
                </c:pt>
                <c:pt idx="1669">
                  <c:v>4.1810196330258682</c:v>
                </c:pt>
                <c:pt idx="1670">
                  <c:v>4.1819737975651812</c:v>
                </c:pt>
                <c:pt idx="1671">
                  <c:v>4.1829279621044941</c:v>
                </c:pt>
                <c:pt idx="1672">
                  <c:v>4.1838821266438071</c:v>
                </c:pt>
                <c:pt idx="1673">
                  <c:v>4.1848362911831192</c:v>
                </c:pt>
                <c:pt idx="1674">
                  <c:v>4.1857904557224321</c:v>
                </c:pt>
                <c:pt idx="1675">
                  <c:v>4.1867446202617451</c:v>
                </c:pt>
                <c:pt idx="1676">
                  <c:v>4.1876987848010572</c:v>
                </c:pt>
                <c:pt idx="1677">
                  <c:v>4.1886529493403701</c:v>
                </c:pt>
                <c:pt idx="1678">
                  <c:v>4.1896071138796831</c:v>
                </c:pt>
                <c:pt idx="1679">
                  <c:v>4.1905612784189961</c:v>
                </c:pt>
                <c:pt idx="1680">
                  <c:v>4.191515442958309</c:v>
                </c:pt>
                <c:pt idx="1681">
                  <c:v>4.1924696074976211</c:v>
                </c:pt>
                <c:pt idx="1682">
                  <c:v>4.1934237720369341</c:v>
                </c:pt>
                <c:pt idx="1683">
                  <c:v>4.194377936576247</c:v>
                </c:pt>
                <c:pt idx="1684">
                  <c:v>4.1953321011155591</c:v>
                </c:pt>
                <c:pt idx="1685">
                  <c:v>4.1962862656548721</c:v>
                </c:pt>
                <c:pt idx="1686">
                  <c:v>4.197240430194185</c:v>
                </c:pt>
                <c:pt idx="1687">
                  <c:v>4.198194594733498</c:v>
                </c:pt>
                <c:pt idx="1688">
                  <c:v>4.1991487592728109</c:v>
                </c:pt>
                <c:pt idx="1689">
                  <c:v>4.200102923812123</c:v>
                </c:pt>
                <c:pt idx="1690">
                  <c:v>4.201057088351436</c:v>
                </c:pt>
                <c:pt idx="1691">
                  <c:v>4.2020112528907489</c:v>
                </c:pt>
                <c:pt idx="1692">
                  <c:v>4.2029654174300619</c:v>
                </c:pt>
                <c:pt idx="1693">
                  <c:v>4.2039195819693749</c:v>
                </c:pt>
                <c:pt idx="1694">
                  <c:v>4.2048737465086869</c:v>
                </c:pt>
                <c:pt idx="1695">
                  <c:v>4.2058279110479999</c:v>
                </c:pt>
                <c:pt idx="1696">
                  <c:v>4.2067820755873129</c:v>
                </c:pt>
                <c:pt idx="1697">
                  <c:v>4.2077362401266249</c:v>
                </c:pt>
                <c:pt idx="1698">
                  <c:v>4.2086904046659379</c:v>
                </c:pt>
                <c:pt idx="1699">
                  <c:v>4.2096445692052509</c:v>
                </c:pt>
                <c:pt idx="1700">
                  <c:v>4.2105987337445638</c:v>
                </c:pt>
                <c:pt idx="1701">
                  <c:v>4.2115528982838768</c:v>
                </c:pt>
                <c:pt idx="1702">
                  <c:v>4.2125070628231889</c:v>
                </c:pt>
                <c:pt idx="1703">
                  <c:v>4.2134612273625018</c:v>
                </c:pt>
                <c:pt idx="1704">
                  <c:v>4.2144153919018148</c:v>
                </c:pt>
                <c:pt idx="1705">
                  <c:v>4.2153695564411269</c:v>
                </c:pt>
                <c:pt idx="1706">
                  <c:v>4.2163237209804398</c:v>
                </c:pt>
                <c:pt idx="1707">
                  <c:v>4.2172778855197528</c:v>
                </c:pt>
                <c:pt idx="1708">
                  <c:v>4.2182320500590658</c:v>
                </c:pt>
                <c:pt idx="1709">
                  <c:v>4.2191862145983787</c:v>
                </c:pt>
                <c:pt idx="1710">
                  <c:v>4.2201403791376908</c:v>
                </c:pt>
                <c:pt idx="1711">
                  <c:v>4.2210945436770038</c:v>
                </c:pt>
                <c:pt idx="1712">
                  <c:v>4.2220487082163167</c:v>
                </c:pt>
                <c:pt idx="1713">
                  <c:v>4.2230028727556297</c:v>
                </c:pt>
                <c:pt idx="1714">
                  <c:v>4.2239570372949427</c:v>
                </c:pt>
                <c:pt idx="1715">
                  <c:v>4.2249112018342547</c:v>
                </c:pt>
                <c:pt idx="1716">
                  <c:v>4.2258653663735677</c:v>
                </c:pt>
                <c:pt idx="1717">
                  <c:v>4.2268195309128807</c:v>
                </c:pt>
                <c:pt idx="1718">
                  <c:v>4.2277736954521927</c:v>
                </c:pt>
                <c:pt idx="1719">
                  <c:v>4.2287278599915057</c:v>
                </c:pt>
                <c:pt idx="1720">
                  <c:v>4.2296820245308187</c:v>
                </c:pt>
                <c:pt idx="1721">
                  <c:v>4.2306361890701316</c:v>
                </c:pt>
                <c:pt idx="1722">
                  <c:v>4.2315903536094446</c:v>
                </c:pt>
                <c:pt idx="1723">
                  <c:v>4.2325445181487567</c:v>
                </c:pt>
                <c:pt idx="1724">
                  <c:v>4.2334986826880696</c:v>
                </c:pt>
                <c:pt idx="1725">
                  <c:v>4.2344528472273826</c:v>
                </c:pt>
                <c:pt idx="1726">
                  <c:v>4.2354070117666947</c:v>
                </c:pt>
                <c:pt idx="1727">
                  <c:v>4.2363611763060085</c:v>
                </c:pt>
                <c:pt idx="1728">
                  <c:v>4.2373153408453206</c:v>
                </c:pt>
                <c:pt idx="1729">
                  <c:v>4.2382695053846335</c:v>
                </c:pt>
                <c:pt idx="1730">
                  <c:v>4.2392236699239465</c:v>
                </c:pt>
                <c:pt idx="1731">
                  <c:v>4.2401778344632586</c:v>
                </c:pt>
                <c:pt idx="1732">
                  <c:v>4.2411319990025715</c:v>
                </c:pt>
                <c:pt idx="1733">
                  <c:v>4.2420861635418845</c:v>
                </c:pt>
                <c:pt idx="1734">
                  <c:v>4.2430403280811975</c:v>
                </c:pt>
                <c:pt idx="1735">
                  <c:v>4.2439944926205104</c:v>
                </c:pt>
                <c:pt idx="1736">
                  <c:v>4.2449486571598225</c:v>
                </c:pt>
                <c:pt idx="1737">
                  <c:v>4.2459028216991355</c:v>
                </c:pt>
                <c:pt idx="1738">
                  <c:v>4.2468569862384484</c:v>
                </c:pt>
                <c:pt idx="1739">
                  <c:v>4.2478111507777605</c:v>
                </c:pt>
                <c:pt idx="1740">
                  <c:v>4.2487653153170735</c:v>
                </c:pt>
                <c:pt idx="1741">
                  <c:v>4.2497194798563864</c:v>
                </c:pt>
                <c:pt idx="1742">
                  <c:v>4.2506736443956994</c:v>
                </c:pt>
                <c:pt idx="1743">
                  <c:v>4.2516278089350124</c:v>
                </c:pt>
                <c:pt idx="1744">
                  <c:v>4.2525819734743244</c:v>
                </c:pt>
                <c:pt idx="1745">
                  <c:v>4.2535361380136374</c:v>
                </c:pt>
                <c:pt idx="1746">
                  <c:v>4.2544903025529504</c:v>
                </c:pt>
                <c:pt idx="1747">
                  <c:v>4.2554444670922633</c:v>
                </c:pt>
                <c:pt idx="1748">
                  <c:v>4.2563986316315763</c:v>
                </c:pt>
                <c:pt idx="1749">
                  <c:v>4.2573527961708884</c:v>
                </c:pt>
                <c:pt idx="1750">
                  <c:v>4.2583069607102013</c:v>
                </c:pt>
                <c:pt idx="1751">
                  <c:v>4.2592611252495143</c:v>
                </c:pt>
                <c:pt idx="1752">
                  <c:v>4.2602152897888264</c:v>
                </c:pt>
                <c:pt idx="1753">
                  <c:v>4.2611694543281393</c:v>
                </c:pt>
                <c:pt idx="1754">
                  <c:v>4.2621236188674523</c:v>
                </c:pt>
                <c:pt idx="1755">
                  <c:v>4.2630777834067652</c:v>
                </c:pt>
                <c:pt idx="1756">
                  <c:v>4.2640319479460782</c:v>
                </c:pt>
                <c:pt idx="1757">
                  <c:v>4.2649861124853903</c:v>
                </c:pt>
                <c:pt idx="1758">
                  <c:v>4.2659402770247032</c:v>
                </c:pt>
                <c:pt idx="1759">
                  <c:v>4.2668944415640162</c:v>
                </c:pt>
                <c:pt idx="1760">
                  <c:v>4.2678486061033283</c:v>
                </c:pt>
                <c:pt idx="1761">
                  <c:v>4.2688027706426412</c:v>
                </c:pt>
                <c:pt idx="1762">
                  <c:v>4.2697569351819542</c:v>
                </c:pt>
                <c:pt idx="1763">
                  <c:v>4.2707110997212672</c:v>
                </c:pt>
                <c:pt idx="1764">
                  <c:v>4.2716652642605801</c:v>
                </c:pt>
                <c:pt idx="1765">
                  <c:v>4.2726194287998922</c:v>
                </c:pt>
                <c:pt idx="1766">
                  <c:v>4.2735735933392052</c:v>
                </c:pt>
                <c:pt idx="1767">
                  <c:v>4.2745277578785181</c:v>
                </c:pt>
                <c:pt idx="1768">
                  <c:v>4.2754819224178311</c:v>
                </c:pt>
                <c:pt idx="1769">
                  <c:v>4.2764360869571441</c:v>
                </c:pt>
                <c:pt idx="1770">
                  <c:v>4.2773902514964561</c:v>
                </c:pt>
                <c:pt idx="1771">
                  <c:v>4.2783444160357691</c:v>
                </c:pt>
                <c:pt idx="1772">
                  <c:v>4.2792985805750821</c:v>
                </c:pt>
                <c:pt idx="1773">
                  <c:v>4.2802527451143941</c:v>
                </c:pt>
                <c:pt idx="1774">
                  <c:v>4.2812069096537071</c:v>
                </c:pt>
                <c:pt idx="1775">
                  <c:v>4.2821610741930201</c:v>
                </c:pt>
                <c:pt idx="1776">
                  <c:v>4.283115238732333</c:v>
                </c:pt>
                <c:pt idx="1777">
                  <c:v>4.284069403271646</c:v>
                </c:pt>
                <c:pt idx="1778">
                  <c:v>4.2850235678109581</c:v>
                </c:pt>
                <c:pt idx="1779">
                  <c:v>4.285977732350271</c:v>
                </c:pt>
                <c:pt idx="1780">
                  <c:v>4.286931896889584</c:v>
                </c:pt>
                <c:pt idx="1781">
                  <c:v>4.2878860614288961</c:v>
                </c:pt>
                <c:pt idx="1782">
                  <c:v>4.288840225968209</c:v>
                </c:pt>
                <c:pt idx="1783">
                  <c:v>4.289794390507522</c:v>
                </c:pt>
                <c:pt idx="1784">
                  <c:v>4.2907485550468349</c:v>
                </c:pt>
                <c:pt idx="1785">
                  <c:v>4.2917027195861479</c:v>
                </c:pt>
                <c:pt idx="1786">
                  <c:v>4.29265688412546</c:v>
                </c:pt>
                <c:pt idx="1787">
                  <c:v>4.2936110486647729</c:v>
                </c:pt>
                <c:pt idx="1788">
                  <c:v>4.2945652132040859</c:v>
                </c:pt>
                <c:pt idx="1789">
                  <c:v>4.2955193777433989</c:v>
                </c:pt>
                <c:pt idx="1790">
                  <c:v>4.2964735422827118</c:v>
                </c:pt>
                <c:pt idx="1791">
                  <c:v>4.2974277068220239</c:v>
                </c:pt>
                <c:pt idx="1792">
                  <c:v>4.2983818713613369</c:v>
                </c:pt>
                <c:pt idx="1793">
                  <c:v>4.2993360359006498</c:v>
                </c:pt>
                <c:pt idx="1794">
                  <c:v>4.3002902004399619</c:v>
                </c:pt>
                <c:pt idx="1795">
                  <c:v>4.3012443649792749</c:v>
                </c:pt>
                <c:pt idx="1796">
                  <c:v>4.3021985295185878</c:v>
                </c:pt>
                <c:pt idx="1797">
                  <c:v>4.3031526940579008</c:v>
                </c:pt>
                <c:pt idx="1798">
                  <c:v>4.3041068585972138</c:v>
                </c:pt>
                <c:pt idx="1799">
                  <c:v>4.3050610231365258</c:v>
                </c:pt>
                <c:pt idx="1800">
                  <c:v>4.3060151876758388</c:v>
                </c:pt>
                <c:pt idx="1801">
                  <c:v>4.3060151876758388</c:v>
                </c:pt>
                <c:pt idx="1802">
                  <c:v>4.3065105878529231</c:v>
                </c:pt>
                <c:pt idx="1803">
                  <c:v>4.3070059880300082</c:v>
                </c:pt>
                <c:pt idx="1804">
                  <c:v>4.3075013882070925</c:v>
                </c:pt>
                <c:pt idx="1805">
                  <c:v>4.3079967883841768</c:v>
                </c:pt>
                <c:pt idx="1806">
                  <c:v>4.308492188561261</c:v>
                </c:pt>
                <c:pt idx="1807">
                  <c:v>4.3089875887383453</c:v>
                </c:pt>
                <c:pt idx="1808">
                  <c:v>4.3094829889154296</c:v>
                </c:pt>
                <c:pt idx="1809">
                  <c:v>4.3099783890925139</c:v>
                </c:pt>
                <c:pt idx="1810">
                  <c:v>4.3104737892695981</c:v>
                </c:pt>
                <c:pt idx="1811">
                  <c:v>4.3109691894466824</c:v>
                </c:pt>
                <c:pt idx="1812">
                  <c:v>4.3114645896237676</c:v>
                </c:pt>
                <c:pt idx="1813">
                  <c:v>4.3119599898008518</c:v>
                </c:pt>
                <c:pt idx="1814">
                  <c:v>4.3124553899779361</c:v>
                </c:pt>
                <c:pt idx="1815">
                  <c:v>4.3129507901550204</c:v>
                </c:pt>
                <c:pt idx="1816">
                  <c:v>4.3134461903321046</c:v>
                </c:pt>
                <c:pt idx="1817">
                  <c:v>4.3139415905091889</c:v>
                </c:pt>
                <c:pt idx="1818">
                  <c:v>4.3144369906862732</c:v>
                </c:pt>
                <c:pt idx="1819">
                  <c:v>4.3149323908633574</c:v>
                </c:pt>
                <c:pt idx="1820">
                  <c:v>4.3154277910404417</c:v>
                </c:pt>
                <c:pt idx="1821">
                  <c:v>4.3159231912175269</c:v>
                </c:pt>
                <c:pt idx="1822">
                  <c:v>4.3164185913946111</c:v>
                </c:pt>
                <c:pt idx="1823">
                  <c:v>4.3169139915716954</c:v>
                </c:pt>
                <c:pt idx="1824">
                  <c:v>4.3174093917487797</c:v>
                </c:pt>
                <c:pt idx="1825">
                  <c:v>4.317904791925864</c:v>
                </c:pt>
                <c:pt idx="1826">
                  <c:v>4.3184001921029482</c:v>
                </c:pt>
                <c:pt idx="1827">
                  <c:v>4.3188955922800325</c:v>
                </c:pt>
                <c:pt idx="1828">
                  <c:v>4.3193909924571168</c:v>
                </c:pt>
                <c:pt idx="1829">
                  <c:v>4.319886392634201</c:v>
                </c:pt>
                <c:pt idx="1830">
                  <c:v>4.3203817928112862</c:v>
                </c:pt>
                <c:pt idx="1831">
                  <c:v>4.3208771929883705</c:v>
                </c:pt>
                <c:pt idx="1832">
                  <c:v>4.3213725931654547</c:v>
                </c:pt>
                <c:pt idx="1833">
                  <c:v>4.321867993342539</c:v>
                </c:pt>
                <c:pt idx="1834">
                  <c:v>4.3223633935196233</c:v>
                </c:pt>
                <c:pt idx="1835">
                  <c:v>4.3228587936967076</c:v>
                </c:pt>
                <c:pt idx="1836">
                  <c:v>4.3233541938737918</c:v>
                </c:pt>
                <c:pt idx="1837">
                  <c:v>4.3238495940508761</c:v>
                </c:pt>
                <c:pt idx="1838">
                  <c:v>4.3243449942279604</c:v>
                </c:pt>
                <c:pt idx="1839">
                  <c:v>4.3248403944050455</c:v>
                </c:pt>
                <c:pt idx="1840">
                  <c:v>4.3253357945821298</c:v>
                </c:pt>
                <c:pt idx="1841">
                  <c:v>4.3258311947592141</c:v>
                </c:pt>
                <c:pt idx="1842">
                  <c:v>4.3263265949362983</c:v>
                </c:pt>
                <c:pt idx="1843">
                  <c:v>4.3268219951133826</c:v>
                </c:pt>
                <c:pt idx="1844">
                  <c:v>4.3273173952904669</c:v>
                </c:pt>
                <c:pt idx="1845">
                  <c:v>4.3278127954675512</c:v>
                </c:pt>
                <c:pt idx="1846">
                  <c:v>4.3283081956446354</c:v>
                </c:pt>
                <c:pt idx="1847">
                  <c:v>4.3288035958217197</c:v>
                </c:pt>
                <c:pt idx="1848">
                  <c:v>4.3292989959988049</c:v>
                </c:pt>
                <c:pt idx="1849">
                  <c:v>4.3297943961758891</c:v>
                </c:pt>
                <c:pt idx="1850">
                  <c:v>4.3302897963529734</c:v>
                </c:pt>
                <c:pt idx="1851">
                  <c:v>4.3307851965300577</c:v>
                </c:pt>
                <c:pt idx="1852">
                  <c:v>4.3312805967071419</c:v>
                </c:pt>
                <c:pt idx="1853">
                  <c:v>4.3317759968842262</c:v>
                </c:pt>
                <c:pt idx="1854">
                  <c:v>4.3322713970613105</c:v>
                </c:pt>
                <c:pt idx="1855">
                  <c:v>4.3327667972383948</c:v>
                </c:pt>
                <c:pt idx="1856">
                  <c:v>4.333262197415479</c:v>
                </c:pt>
                <c:pt idx="1857">
                  <c:v>4.3337575975925642</c:v>
                </c:pt>
                <c:pt idx="1858">
                  <c:v>4.3342529977696485</c:v>
                </c:pt>
                <c:pt idx="1859">
                  <c:v>4.3347483979467327</c:v>
                </c:pt>
                <c:pt idx="1860">
                  <c:v>4.335243798123817</c:v>
                </c:pt>
                <c:pt idx="1861">
                  <c:v>4.3357391983009013</c:v>
                </c:pt>
                <c:pt idx="1862">
                  <c:v>4.3362345984779855</c:v>
                </c:pt>
                <c:pt idx="1863">
                  <c:v>4.3367299986550698</c:v>
                </c:pt>
                <c:pt idx="1864">
                  <c:v>4.3372253988321541</c:v>
                </c:pt>
                <c:pt idx="1865">
                  <c:v>4.3377207990092383</c:v>
                </c:pt>
                <c:pt idx="1866">
                  <c:v>4.3382161991863235</c:v>
                </c:pt>
                <c:pt idx="1867">
                  <c:v>4.3387115993634078</c:v>
                </c:pt>
                <c:pt idx="1868">
                  <c:v>4.339206999540492</c:v>
                </c:pt>
                <c:pt idx="1869">
                  <c:v>4.3397023997175763</c:v>
                </c:pt>
                <c:pt idx="1870">
                  <c:v>4.3401977998946606</c:v>
                </c:pt>
                <c:pt idx="1871">
                  <c:v>4.3406932000717449</c:v>
                </c:pt>
                <c:pt idx="1872">
                  <c:v>4.3411886002488291</c:v>
                </c:pt>
                <c:pt idx="1873">
                  <c:v>4.3416840004259134</c:v>
                </c:pt>
                <c:pt idx="1874">
                  <c:v>4.3421794006029977</c:v>
                </c:pt>
                <c:pt idx="1875">
                  <c:v>4.3426748007800828</c:v>
                </c:pt>
                <c:pt idx="1876">
                  <c:v>4.3431702009571671</c:v>
                </c:pt>
                <c:pt idx="1877">
                  <c:v>4.3436656011342514</c:v>
                </c:pt>
                <c:pt idx="1878">
                  <c:v>4.3441610013113356</c:v>
                </c:pt>
                <c:pt idx="1879">
                  <c:v>4.3446564014884199</c:v>
                </c:pt>
                <c:pt idx="1880">
                  <c:v>4.3451518016655042</c:v>
                </c:pt>
                <c:pt idx="1881">
                  <c:v>4.3456472018425885</c:v>
                </c:pt>
                <c:pt idx="1882">
                  <c:v>4.3461426020196727</c:v>
                </c:pt>
                <c:pt idx="1883">
                  <c:v>4.346638002196757</c:v>
                </c:pt>
                <c:pt idx="1884">
                  <c:v>4.3471334023738422</c:v>
                </c:pt>
                <c:pt idx="1885">
                  <c:v>4.3476288025509264</c:v>
                </c:pt>
                <c:pt idx="1886">
                  <c:v>4.3481242027280107</c:v>
                </c:pt>
                <c:pt idx="1887">
                  <c:v>4.348619602905095</c:v>
                </c:pt>
                <c:pt idx="1888">
                  <c:v>4.3491150030821792</c:v>
                </c:pt>
                <c:pt idx="1889">
                  <c:v>4.3496104032592635</c:v>
                </c:pt>
                <c:pt idx="1890">
                  <c:v>4.3501058034363478</c:v>
                </c:pt>
                <c:pt idx="1891">
                  <c:v>4.3506012036134329</c:v>
                </c:pt>
                <c:pt idx="1892">
                  <c:v>4.3510966037905163</c:v>
                </c:pt>
                <c:pt idx="1893">
                  <c:v>4.3515920039676015</c:v>
                </c:pt>
                <c:pt idx="1894">
                  <c:v>4.3520874041446858</c:v>
                </c:pt>
                <c:pt idx="1895">
                  <c:v>4.35258280432177</c:v>
                </c:pt>
                <c:pt idx="1896">
                  <c:v>4.3530782044988543</c:v>
                </c:pt>
                <c:pt idx="1897">
                  <c:v>4.3535736046759386</c:v>
                </c:pt>
                <c:pt idx="1898">
                  <c:v>4.3540690048530228</c:v>
                </c:pt>
                <c:pt idx="1899">
                  <c:v>4.3545644050301071</c:v>
                </c:pt>
                <c:pt idx="1900">
                  <c:v>4.3550598052071923</c:v>
                </c:pt>
                <c:pt idx="1901">
                  <c:v>4.3555552053842765</c:v>
                </c:pt>
                <c:pt idx="1902">
                  <c:v>4.3560506055613608</c:v>
                </c:pt>
                <c:pt idx="1903">
                  <c:v>4.3565460057384451</c:v>
                </c:pt>
                <c:pt idx="1904">
                  <c:v>4.3570414059155294</c:v>
                </c:pt>
                <c:pt idx="1905">
                  <c:v>4.3575368060926136</c:v>
                </c:pt>
                <c:pt idx="1906">
                  <c:v>4.3580322062696979</c:v>
                </c:pt>
                <c:pt idx="1907">
                  <c:v>4.3585276064467822</c:v>
                </c:pt>
                <c:pt idx="1908">
                  <c:v>4.3590230066238664</c:v>
                </c:pt>
                <c:pt idx="1909">
                  <c:v>4.3595184068009516</c:v>
                </c:pt>
                <c:pt idx="1910">
                  <c:v>4.3600138069780359</c:v>
                </c:pt>
                <c:pt idx="1911">
                  <c:v>4.3605092071551201</c:v>
                </c:pt>
                <c:pt idx="1912">
                  <c:v>4.3610046073322044</c:v>
                </c:pt>
                <c:pt idx="1913">
                  <c:v>4.3615000075092887</c:v>
                </c:pt>
                <c:pt idx="1914">
                  <c:v>4.3619954076863729</c:v>
                </c:pt>
                <c:pt idx="1915">
                  <c:v>4.3624908078634572</c:v>
                </c:pt>
                <c:pt idx="1916">
                  <c:v>4.3629862080405415</c:v>
                </c:pt>
                <c:pt idx="1917">
                  <c:v>4.3634816082176258</c:v>
                </c:pt>
                <c:pt idx="1918">
                  <c:v>4.3639770083947109</c:v>
                </c:pt>
                <c:pt idx="1919">
                  <c:v>4.3644724085717952</c:v>
                </c:pt>
                <c:pt idx="1920">
                  <c:v>4.3649678087488795</c:v>
                </c:pt>
                <c:pt idx="1921">
                  <c:v>4.3654632089259637</c:v>
                </c:pt>
                <c:pt idx="1922">
                  <c:v>4.365958609103048</c:v>
                </c:pt>
                <c:pt idx="1923">
                  <c:v>4.3664540092801323</c:v>
                </c:pt>
                <c:pt idx="1924">
                  <c:v>4.3669494094572165</c:v>
                </c:pt>
                <c:pt idx="1925">
                  <c:v>4.3674448096343008</c:v>
                </c:pt>
                <c:pt idx="1926">
                  <c:v>4.3679402098113851</c:v>
                </c:pt>
                <c:pt idx="1927">
                  <c:v>4.3684356099884702</c:v>
                </c:pt>
                <c:pt idx="1928">
                  <c:v>4.3689310101655545</c:v>
                </c:pt>
                <c:pt idx="1929">
                  <c:v>4.3694264103426388</c:v>
                </c:pt>
                <c:pt idx="1930">
                  <c:v>4.3699218105197231</c:v>
                </c:pt>
                <c:pt idx="1931">
                  <c:v>4.3704172106968073</c:v>
                </c:pt>
                <c:pt idx="1932">
                  <c:v>4.3709126108738916</c:v>
                </c:pt>
                <c:pt idx="1933">
                  <c:v>4.3714080110509759</c:v>
                </c:pt>
                <c:pt idx="1934">
                  <c:v>4.3719034112280601</c:v>
                </c:pt>
                <c:pt idx="1935">
                  <c:v>4.3723988114051444</c:v>
                </c:pt>
                <c:pt idx="1936">
                  <c:v>4.3728942115822296</c:v>
                </c:pt>
                <c:pt idx="1937">
                  <c:v>4.3733896117593138</c:v>
                </c:pt>
                <c:pt idx="1938">
                  <c:v>4.3738850119363981</c:v>
                </c:pt>
                <c:pt idx="1939">
                  <c:v>4.3743804121134824</c:v>
                </c:pt>
                <c:pt idx="1940">
                  <c:v>4.3748758122905667</c:v>
                </c:pt>
                <c:pt idx="1941">
                  <c:v>4.3753712124676509</c:v>
                </c:pt>
                <c:pt idx="1942">
                  <c:v>4.3758666126447352</c:v>
                </c:pt>
                <c:pt idx="1943">
                  <c:v>4.3763620128218195</c:v>
                </c:pt>
                <c:pt idx="1944">
                  <c:v>4.3768574129989037</c:v>
                </c:pt>
                <c:pt idx="1945">
                  <c:v>4.3773528131759889</c:v>
                </c:pt>
                <c:pt idx="1946">
                  <c:v>4.3778482133530732</c:v>
                </c:pt>
                <c:pt idx="1947">
                  <c:v>4.3783436135301574</c:v>
                </c:pt>
                <c:pt idx="1948">
                  <c:v>4.3788390137072417</c:v>
                </c:pt>
                <c:pt idx="1949">
                  <c:v>4.379334413884326</c:v>
                </c:pt>
                <c:pt idx="1950">
                  <c:v>4.3798298140614103</c:v>
                </c:pt>
                <c:pt idx="1951">
                  <c:v>4.3803252142384945</c:v>
                </c:pt>
                <c:pt idx="1952">
                  <c:v>4.3808206144155788</c:v>
                </c:pt>
                <c:pt idx="1953">
                  <c:v>4.3813160145926631</c:v>
                </c:pt>
                <c:pt idx="1954">
                  <c:v>4.3818114147697482</c:v>
                </c:pt>
                <c:pt idx="1955">
                  <c:v>4.3823068149468325</c:v>
                </c:pt>
                <c:pt idx="1956">
                  <c:v>4.3828022151239168</c:v>
                </c:pt>
                <c:pt idx="1957">
                  <c:v>4.383297615301001</c:v>
                </c:pt>
                <c:pt idx="1958">
                  <c:v>4.3837930154780853</c:v>
                </c:pt>
                <c:pt idx="1959">
                  <c:v>4.3842884156551696</c:v>
                </c:pt>
                <c:pt idx="1960">
                  <c:v>4.3847838158322539</c:v>
                </c:pt>
                <c:pt idx="1961">
                  <c:v>4.3852792160093381</c:v>
                </c:pt>
                <c:pt idx="1962">
                  <c:v>4.3857746161864224</c:v>
                </c:pt>
                <c:pt idx="1963">
                  <c:v>4.3862700163635076</c:v>
                </c:pt>
                <c:pt idx="1964">
                  <c:v>4.3867654165405918</c:v>
                </c:pt>
                <c:pt idx="1965">
                  <c:v>4.3872608167176761</c:v>
                </c:pt>
                <c:pt idx="1966">
                  <c:v>4.3877562168947604</c:v>
                </c:pt>
                <c:pt idx="1967">
                  <c:v>4.3882516170718446</c:v>
                </c:pt>
                <c:pt idx="1968">
                  <c:v>4.3887470172489289</c:v>
                </c:pt>
                <c:pt idx="1969">
                  <c:v>4.3892424174260132</c:v>
                </c:pt>
                <c:pt idx="1970">
                  <c:v>4.3897378176030974</c:v>
                </c:pt>
                <c:pt idx="1971">
                  <c:v>4.3902332177801817</c:v>
                </c:pt>
                <c:pt idx="1972">
                  <c:v>4.3907286179572669</c:v>
                </c:pt>
                <c:pt idx="1973">
                  <c:v>4.3912240181343511</c:v>
                </c:pt>
                <c:pt idx="1974">
                  <c:v>4.3917194183114354</c:v>
                </c:pt>
                <c:pt idx="1975">
                  <c:v>4.3922148184885197</c:v>
                </c:pt>
                <c:pt idx="1976">
                  <c:v>4.392710218665604</c:v>
                </c:pt>
                <c:pt idx="1977">
                  <c:v>4.3932056188426882</c:v>
                </c:pt>
                <c:pt idx="1978">
                  <c:v>4.3937010190197725</c:v>
                </c:pt>
                <c:pt idx="1979">
                  <c:v>4.3941964191968568</c:v>
                </c:pt>
                <c:pt idx="1980">
                  <c:v>4.394691819373941</c:v>
                </c:pt>
                <c:pt idx="1981">
                  <c:v>4.3951872195510262</c:v>
                </c:pt>
                <c:pt idx="1982">
                  <c:v>4.3956826197281105</c:v>
                </c:pt>
                <c:pt idx="1983">
                  <c:v>4.3961780199051947</c:v>
                </c:pt>
                <c:pt idx="1984">
                  <c:v>4.396673420082279</c:v>
                </c:pt>
                <c:pt idx="1985">
                  <c:v>4.3971688202593633</c:v>
                </c:pt>
                <c:pt idx="1986">
                  <c:v>4.3976642204364476</c:v>
                </c:pt>
                <c:pt idx="1987">
                  <c:v>4.3981596206135318</c:v>
                </c:pt>
                <c:pt idx="1988">
                  <c:v>4.398655020790617</c:v>
                </c:pt>
                <c:pt idx="1989">
                  <c:v>4.3991504209677004</c:v>
                </c:pt>
                <c:pt idx="1990">
                  <c:v>4.3996458211447855</c:v>
                </c:pt>
                <c:pt idx="1991">
                  <c:v>4.4001412213218698</c:v>
                </c:pt>
                <c:pt idx="1992">
                  <c:v>4.4006366214989541</c:v>
                </c:pt>
                <c:pt idx="1993">
                  <c:v>4.4011320216760383</c:v>
                </c:pt>
                <c:pt idx="1994">
                  <c:v>4.4016274218531226</c:v>
                </c:pt>
                <c:pt idx="1995">
                  <c:v>4.4021228220302069</c:v>
                </c:pt>
                <c:pt idx="1996">
                  <c:v>4.4026182222072912</c:v>
                </c:pt>
                <c:pt idx="1997">
                  <c:v>4.4031136223843763</c:v>
                </c:pt>
                <c:pt idx="1998">
                  <c:v>4.4036090225614606</c:v>
                </c:pt>
                <c:pt idx="1999">
                  <c:v>4.4041044227385449</c:v>
                </c:pt>
                <c:pt idx="2000">
                  <c:v>4.4045998229156291</c:v>
                </c:pt>
                <c:pt idx="2001">
                  <c:v>4.4050952230927134</c:v>
                </c:pt>
                <c:pt idx="2002">
                  <c:v>4.4055906232697977</c:v>
                </c:pt>
                <c:pt idx="2003">
                  <c:v>4.4060860234468819</c:v>
                </c:pt>
                <c:pt idx="2004">
                  <c:v>4.4065814236239662</c:v>
                </c:pt>
                <c:pt idx="2005">
                  <c:v>4.4070768238010505</c:v>
                </c:pt>
                <c:pt idx="2006">
                  <c:v>4.4075722239781356</c:v>
                </c:pt>
                <c:pt idx="2007">
                  <c:v>4.4080676241552199</c:v>
                </c:pt>
                <c:pt idx="2008">
                  <c:v>4.4085630243323042</c:v>
                </c:pt>
                <c:pt idx="2009">
                  <c:v>4.4090584245093885</c:v>
                </c:pt>
                <c:pt idx="2010">
                  <c:v>4.4095538246864727</c:v>
                </c:pt>
                <c:pt idx="2011">
                  <c:v>4.410049224863557</c:v>
                </c:pt>
                <c:pt idx="2012">
                  <c:v>4.4105446250406413</c:v>
                </c:pt>
                <c:pt idx="2013">
                  <c:v>4.4110400252177255</c:v>
                </c:pt>
                <c:pt idx="2014">
                  <c:v>4.4115354253948098</c:v>
                </c:pt>
                <c:pt idx="2015">
                  <c:v>4.412030825571895</c:v>
                </c:pt>
                <c:pt idx="2016">
                  <c:v>4.4125262257489792</c:v>
                </c:pt>
                <c:pt idx="2017">
                  <c:v>4.4130216259260635</c:v>
                </c:pt>
                <c:pt idx="2018">
                  <c:v>4.4135170261031478</c:v>
                </c:pt>
                <c:pt idx="2019">
                  <c:v>4.414012426280232</c:v>
                </c:pt>
                <c:pt idx="2020">
                  <c:v>4.4145078264573163</c:v>
                </c:pt>
                <c:pt idx="2021">
                  <c:v>4.4150032266344006</c:v>
                </c:pt>
                <c:pt idx="2022">
                  <c:v>4.4154986268114849</c:v>
                </c:pt>
                <c:pt idx="2023">
                  <c:v>4.4159940269885691</c:v>
                </c:pt>
                <c:pt idx="2024">
                  <c:v>4.4164894271656543</c:v>
                </c:pt>
                <c:pt idx="2025">
                  <c:v>4.4169848273427386</c:v>
                </c:pt>
                <c:pt idx="2026">
                  <c:v>4.4174802275198228</c:v>
                </c:pt>
                <c:pt idx="2027">
                  <c:v>4.4179756276969071</c:v>
                </c:pt>
                <c:pt idx="2028">
                  <c:v>4.4184710278739914</c:v>
                </c:pt>
                <c:pt idx="2029">
                  <c:v>4.4189664280510756</c:v>
                </c:pt>
                <c:pt idx="2030">
                  <c:v>4.4194618282281599</c:v>
                </c:pt>
                <c:pt idx="2031">
                  <c:v>4.4199572284052442</c:v>
                </c:pt>
                <c:pt idx="2032">
                  <c:v>4.4204526285823285</c:v>
                </c:pt>
                <c:pt idx="2033">
                  <c:v>4.4209480287594136</c:v>
                </c:pt>
                <c:pt idx="2034">
                  <c:v>4.4214434289364979</c:v>
                </c:pt>
                <c:pt idx="2035">
                  <c:v>4.4219388291135822</c:v>
                </c:pt>
                <c:pt idx="2036">
                  <c:v>4.4224342292906664</c:v>
                </c:pt>
                <c:pt idx="2037">
                  <c:v>4.4229296294677507</c:v>
                </c:pt>
                <c:pt idx="2038">
                  <c:v>4.423425029644835</c:v>
                </c:pt>
                <c:pt idx="2039">
                  <c:v>4.4239204298219192</c:v>
                </c:pt>
                <c:pt idx="2040">
                  <c:v>4.4244158299990035</c:v>
                </c:pt>
                <c:pt idx="2041">
                  <c:v>4.4249112301760878</c:v>
                </c:pt>
                <c:pt idx="2042">
                  <c:v>4.4254066303531729</c:v>
                </c:pt>
                <c:pt idx="2043">
                  <c:v>4.4259020305302572</c:v>
                </c:pt>
                <c:pt idx="2044">
                  <c:v>4.4263974307073415</c:v>
                </c:pt>
                <c:pt idx="2045">
                  <c:v>4.4268928308844258</c:v>
                </c:pt>
                <c:pt idx="2046">
                  <c:v>4.42738823106151</c:v>
                </c:pt>
                <c:pt idx="2047">
                  <c:v>4.4278836312385943</c:v>
                </c:pt>
                <c:pt idx="2048">
                  <c:v>4.4283790314156786</c:v>
                </c:pt>
                <c:pt idx="2049">
                  <c:v>4.4288744315927628</c:v>
                </c:pt>
                <c:pt idx="2050">
                  <c:v>4.4293698317698471</c:v>
                </c:pt>
                <c:pt idx="2051">
                  <c:v>4.4298652319469323</c:v>
                </c:pt>
                <c:pt idx="2052">
                  <c:v>4.4303606321240165</c:v>
                </c:pt>
                <c:pt idx="2053">
                  <c:v>4.4308560323011008</c:v>
                </c:pt>
                <c:pt idx="2054">
                  <c:v>4.4313514324781851</c:v>
                </c:pt>
                <c:pt idx="2055">
                  <c:v>4.4318468326552694</c:v>
                </c:pt>
                <c:pt idx="2056">
                  <c:v>4.4323422328323536</c:v>
                </c:pt>
                <c:pt idx="2057">
                  <c:v>4.4328376330094379</c:v>
                </c:pt>
                <c:pt idx="2058">
                  <c:v>4.4333330331865231</c:v>
                </c:pt>
                <c:pt idx="2059">
                  <c:v>4.4338284333636064</c:v>
                </c:pt>
                <c:pt idx="2060">
                  <c:v>4.4343238335406916</c:v>
                </c:pt>
                <c:pt idx="2061">
                  <c:v>4.4348192337177759</c:v>
                </c:pt>
                <c:pt idx="2062">
                  <c:v>4.4353146338948601</c:v>
                </c:pt>
                <c:pt idx="2063">
                  <c:v>4.4358100340719444</c:v>
                </c:pt>
                <c:pt idx="2064">
                  <c:v>4.4363054342490287</c:v>
                </c:pt>
                <c:pt idx="2065">
                  <c:v>4.4368008344261129</c:v>
                </c:pt>
                <c:pt idx="2066">
                  <c:v>4.4372962346031972</c:v>
                </c:pt>
                <c:pt idx="2067">
                  <c:v>4.4377916347802824</c:v>
                </c:pt>
                <c:pt idx="2068">
                  <c:v>4.4382870349573658</c:v>
                </c:pt>
                <c:pt idx="2069">
                  <c:v>4.4387824351344509</c:v>
                </c:pt>
                <c:pt idx="2070">
                  <c:v>4.4392778353115352</c:v>
                </c:pt>
                <c:pt idx="2071">
                  <c:v>4.4397732354886195</c:v>
                </c:pt>
                <c:pt idx="2072">
                  <c:v>4.4402686356657037</c:v>
                </c:pt>
                <c:pt idx="2073">
                  <c:v>4.440764035842788</c:v>
                </c:pt>
                <c:pt idx="2074">
                  <c:v>4.4412594360198723</c:v>
                </c:pt>
                <c:pt idx="2075">
                  <c:v>4.4417548361969565</c:v>
                </c:pt>
                <c:pt idx="2076">
                  <c:v>4.4422502363740417</c:v>
                </c:pt>
                <c:pt idx="2077">
                  <c:v>4.4427456365511251</c:v>
                </c:pt>
                <c:pt idx="2078">
                  <c:v>4.4432410367282102</c:v>
                </c:pt>
                <c:pt idx="2079">
                  <c:v>4.4437364369052945</c:v>
                </c:pt>
                <c:pt idx="2080">
                  <c:v>4.4442318370823788</c:v>
                </c:pt>
                <c:pt idx="2081">
                  <c:v>4.4447272372594631</c:v>
                </c:pt>
                <c:pt idx="2082">
                  <c:v>4.4452226374365473</c:v>
                </c:pt>
                <c:pt idx="2083">
                  <c:v>4.4457180376136316</c:v>
                </c:pt>
                <c:pt idx="2084">
                  <c:v>4.4462134377907159</c:v>
                </c:pt>
                <c:pt idx="2085">
                  <c:v>4.446708837967801</c:v>
                </c:pt>
                <c:pt idx="2086">
                  <c:v>4.4472042381448844</c:v>
                </c:pt>
                <c:pt idx="2087">
                  <c:v>4.4476996383219696</c:v>
                </c:pt>
                <c:pt idx="2088">
                  <c:v>4.4481950384990538</c:v>
                </c:pt>
                <c:pt idx="2089">
                  <c:v>4.4486904386761381</c:v>
                </c:pt>
                <c:pt idx="2090">
                  <c:v>4.4491858388532224</c:v>
                </c:pt>
                <c:pt idx="2091">
                  <c:v>4.4496812390303067</c:v>
                </c:pt>
                <c:pt idx="2092">
                  <c:v>4.4501766392073909</c:v>
                </c:pt>
                <c:pt idx="2093">
                  <c:v>4.4506720393844752</c:v>
                </c:pt>
                <c:pt idx="2094">
                  <c:v>4.4511674395615604</c:v>
                </c:pt>
                <c:pt idx="2095">
                  <c:v>4.4516628397386437</c:v>
                </c:pt>
                <c:pt idx="2096">
                  <c:v>4.4521582399157289</c:v>
                </c:pt>
                <c:pt idx="2097">
                  <c:v>4.4526536400928132</c:v>
                </c:pt>
                <c:pt idx="2098">
                  <c:v>4.4531490402698974</c:v>
                </c:pt>
                <c:pt idx="2099">
                  <c:v>4.4536444404469817</c:v>
                </c:pt>
                <c:pt idx="2100">
                  <c:v>4.454139840624066</c:v>
                </c:pt>
                <c:pt idx="2101">
                  <c:v>4.4546352408011503</c:v>
                </c:pt>
                <c:pt idx="2102">
                  <c:v>4.4551306409782345</c:v>
                </c:pt>
                <c:pt idx="2103">
                  <c:v>4.4556260411553197</c:v>
                </c:pt>
                <c:pt idx="2104">
                  <c:v>4.4561214413324031</c:v>
                </c:pt>
                <c:pt idx="2105">
                  <c:v>4.4566168415094882</c:v>
                </c:pt>
                <c:pt idx="2106">
                  <c:v>4.4571122416865725</c:v>
                </c:pt>
                <c:pt idx="2107">
                  <c:v>4.4576076418636568</c:v>
                </c:pt>
                <c:pt idx="2108">
                  <c:v>4.458103042040741</c:v>
                </c:pt>
                <c:pt idx="2109">
                  <c:v>4.4585984422178253</c:v>
                </c:pt>
                <c:pt idx="2110">
                  <c:v>4.4590938423949096</c:v>
                </c:pt>
                <c:pt idx="2111">
                  <c:v>4.4595892425719939</c:v>
                </c:pt>
                <c:pt idx="2112">
                  <c:v>4.460084642749079</c:v>
                </c:pt>
                <c:pt idx="2113">
                  <c:v>4.4605800429261624</c:v>
                </c:pt>
                <c:pt idx="2114">
                  <c:v>4.4610754431032476</c:v>
                </c:pt>
                <c:pt idx="2115">
                  <c:v>4.4615708432803318</c:v>
                </c:pt>
                <c:pt idx="2116">
                  <c:v>4.4620662434574161</c:v>
                </c:pt>
                <c:pt idx="2117">
                  <c:v>4.4625616436345004</c:v>
                </c:pt>
                <c:pt idx="2118">
                  <c:v>4.4630570438115846</c:v>
                </c:pt>
                <c:pt idx="2119">
                  <c:v>4.4635524439886689</c:v>
                </c:pt>
                <c:pt idx="2120">
                  <c:v>4.4640478441657532</c:v>
                </c:pt>
                <c:pt idx="2121">
                  <c:v>4.4645432443428383</c:v>
                </c:pt>
                <c:pt idx="2122">
                  <c:v>4.4650386445199226</c:v>
                </c:pt>
                <c:pt idx="2123">
                  <c:v>4.4655340446970069</c:v>
                </c:pt>
                <c:pt idx="2124">
                  <c:v>4.4660294448740911</c:v>
                </c:pt>
                <c:pt idx="2125">
                  <c:v>4.4665248450511754</c:v>
                </c:pt>
                <c:pt idx="2126">
                  <c:v>4.4670202452282597</c:v>
                </c:pt>
                <c:pt idx="2127">
                  <c:v>4.467515645405344</c:v>
                </c:pt>
                <c:pt idx="2128">
                  <c:v>4.4680110455824282</c:v>
                </c:pt>
                <c:pt idx="2129">
                  <c:v>4.4685064457595125</c:v>
                </c:pt>
                <c:pt idx="2130">
                  <c:v>4.4690018459365977</c:v>
                </c:pt>
                <c:pt idx="2131">
                  <c:v>4.4694972461136819</c:v>
                </c:pt>
                <c:pt idx="2132">
                  <c:v>4.4699926462907662</c:v>
                </c:pt>
                <c:pt idx="2133">
                  <c:v>4.4704880464678505</c:v>
                </c:pt>
                <c:pt idx="2134">
                  <c:v>4.4709834466449347</c:v>
                </c:pt>
                <c:pt idx="2135">
                  <c:v>4.471478846822019</c:v>
                </c:pt>
                <c:pt idx="2136">
                  <c:v>4.4719742469991033</c:v>
                </c:pt>
                <c:pt idx="2137">
                  <c:v>4.4724696471761876</c:v>
                </c:pt>
                <c:pt idx="2138">
                  <c:v>4.4729650473532718</c:v>
                </c:pt>
                <c:pt idx="2139">
                  <c:v>4.473460447530357</c:v>
                </c:pt>
                <c:pt idx="2140">
                  <c:v>4.4739558477074413</c:v>
                </c:pt>
                <c:pt idx="2141">
                  <c:v>4.4744512478845255</c:v>
                </c:pt>
                <c:pt idx="2142">
                  <c:v>4.4749466480616098</c:v>
                </c:pt>
                <c:pt idx="2143">
                  <c:v>4.4754420482386941</c:v>
                </c:pt>
                <c:pt idx="2144">
                  <c:v>4.4759374484157783</c:v>
                </c:pt>
                <c:pt idx="2145">
                  <c:v>4.4764328485928626</c:v>
                </c:pt>
                <c:pt idx="2146">
                  <c:v>4.4769282487699469</c:v>
                </c:pt>
                <c:pt idx="2147">
                  <c:v>4.4774236489470312</c:v>
                </c:pt>
                <c:pt idx="2148">
                  <c:v>4.4779190491241163</c:v>
                </c:pt>
                <c:pt idx="2149">
                  <c:v>4.4784144493012006</c:v>
                </c:pt>
                <c:pt idx="2150">
                  <c:v>4.4789098494782849</c:v>
                </c:pt>
                <c:pt idx="2151">
                  <c:v>4.4794052496553691</c:v>
                </c:pt>
                <c:pt idx="2152">
                  <c:v>4.4799006498324534</c:v>
                </c:pt>
                <c:pt idx="2153">
                  <c:v>4.4803960500095377</c:v>
                </c:pt>
                <c:pt idx="2154">
                  <c:v>4.4808914501866219</c:v>
                </c:pt>
                <c:pt idx="2155">
                  <c:v>4.4813868503637071</c:v>
                </c:pt>
                <c:pt idx="2156">
                  <c:v>4.4818822505407905</c:v>
                </c:pt>
                <c:pt idx="2157">
                  <c:v>4.4823776507178756</c:v>
                </c:pt>
                <c:pt idx="2158">
                  <c:v>4.4828730508949599</c:v>
                </c:pt>
                <c:pt idx="2159">
                  <c:v>4.4833684510720442</c:v>
                </c:pt>
                <c:pt idx="2160">
                  <c:v>4.4838638512491285</c:v>
                </c:pt>
                <c:pt idx="2161">
                  <c:v>4.4843592514262127</c:v>
                </c:pt>
                <c:pt idx="2162">
                  <c:v>4.484854651603297</c:v>
                </c:pt>
                <c:pt idx="2163">
                  <c:v>4.4853500517803813</c:v>
                </c:pt>
                <c:pt idx="2164">
                  <c:v>4.4858454519574664</c:v>
                </c:pt>
                <c:pt idx="2165">
                  <c:v>4.4863408521345498</c:v>
                </c:pt>
                <c:pt idx="2166">
                  <c:v>4.486836252311635</c:v>
                </c:pt>
                <c:pt idx="2167">
                  <c:v>4.4873316524887192</c:v>
                </c:pt>
                <c:pt idx="2168">
                  <c:v>4.4878270526658035</c:v>
                </c:pt>
                <c:pt idx="2169">
                  <c:v>4.4883224528428878</c:v>
                </c:pt>
                <c:pt idx="2170">
                  <c:v>4.488817853019972</c:v>
                </c:pt>
                <c:pt idx="2171">
                  <c:v>4.4893132531970563</c:v>
                </c:pt>
                <c:pt idx="2172">
                  <c:v>4.4898086533741406</c:v>
                </c:pt>
                <c:pt idx="2173">
                  <c:v>4.4903040535512257</c:v>
                </c:pt>
                <c:pt idx="2174">
                  <c:v>4.4907994537283091</c:v>
                </c:pt>
                <c:pt idx="2175">
                  <c:v>4.4912948539053943</c:v>
                </c:pt>
                <c:pt idx="2176">
                  <c:v>4.4917902540824786</c:v>
                </c:pt>
                <c:pt idx="2177">
                  <c:v>4.4922856542595628</c:v>
                </c:pt>
                <c:pt idx="2178">
                  <c:v>4.4927810544366471</c:v>
                </c:pt>
                <c:pt idx="2179">
                  <c:v>4.4932764546137314</c:v>
                </c:pt>
                <c:pt idx="2180">
                  <c:v>4.4937718547908156</c:v>
                </c:pt>
                <c:pt idx="2181">
                  <c:v>4.4942672549678999</c:v>
                </c:pt>
                <c:pt idx="2182">
                  <c:v>4.4947626551449851</c:v>
                </c:pt>
                <c:pt idx="2183">
                  <c:v>4.4952580553220685</c:v>
                </c:pt>
                <c:pt idx="2184">
                  <c:v>4.4957534554991536</c:v>
                </c:pt>
                <c:pt idx="2185">
                  <c:v>4.4962488556762379</c:v>
                </c:pt>
                <c:pt idx="2186">
                  <c:v>4.4967442558533222</c:v>
                </c:pt>
                <c:pt idx="2187">
                  <c:v>4.4972396560304064</c:v>
                </c:pt>
                <c:pt idx="2188">
                  <c:v>4.4977350562074907</c:v>
                </c:pt>
                <c:pt idx="2189">
                  <c:v>4.498230456384575</c:v>
                </c:pt>
                <c:pt idx="2190">
                  <c:v>4.4987258565616592</c:v>
                </c:pt>
                <c:pt idx="2191">
                  <c:v>4.4992212567387444</c:v>
                </c:pt>
                <c:pt idx="2192">
                  <c:v>4.4997166569158278</c:v>
                </c:pt>
                <c:pt idx="2193">
                  <c:v>4.5002120570929129</c:v>
                </c:pt>
                <c:pt idx="2194">
                  <c:v>4.5007074572699972</c:v>
                </c:pt>
                <c:pt idx="2195">
                  <c:v>4.5012028574470815</c:v>
                </c:pt>
                <c:pt idx="2196">
                  <c:v>4.5016982576241658</c:v>
                </c:pt>
                <c:pt idx="2197">
                  <c:v>4.50219365780125</c:v>
                </c:pt>
                <c:pt idx="2198">
                  <c:v>4.5026890579783343</c:v>
                </c:pt>
                <c:pt idx="2199">
                  <c:v>4.5031844581554186</c:v>
                </c:pt>
                <c:pt idx="2200">
                  <c:v>4.5036798583325037</c:v>
                </c:pt>
                <c:pt idx="2201">
                  <c:v>4.5041752585095871</c:v>
                </c:pt>
                <c:pt idx="2202">
                  <c:v>4.5046706586866723</c:v>
                </c:pt>
                <c:pt idx="2203">
                  <c:v>4.5051660588637565</c:v>
                </c:pt>
                <c:pt idx="2204">
                  <c:v>4.5056614590408408</c:v>
                </c:pt>
                <c:pt idx="2205">
                  <c:v>4.5061568592179251</c:v>
                </c:pt>
                <c:pt idx="2206">
                  <c:v>4.5066522593950094</c:v>
                </c:pt>
                <c:pt idx="2207">
                  <c:v>4.5071476595720936</c:v>
                </c:pt>
                <c:pt idx="2208">
                  <c:v>4.5076430597491779</c:v>
                </c:pt>
                <c:pt idx="2209">
                  <c:v>4.5081384599262631</c:v>
                </c:pt>
                <c:pt idx="2210">
                  <c:v>4.5086338601033464</c:v>
                </c:pt>
                <c:pt idx="2211">
                  <c:v>4.5091292602804316</c:v>
                </c:pt>
                <c:pt idx="2212">
                  <c:v>4.5096246604575159</c:v>
                </c:pt>
                <c:pt idx="2213">
                  <c:v>4.5101200606346001</c:v>
                </c:pt>
                <c:pt idx="2214">
                  <c:v>4.5106154608116844</c:v>
                </c:pt>
                <c:pt idx="2215">
                  <c:v>4.5111108609887687</c:v>
                </c:pt>
                <c:pt idx="2216">
                  <c:v>4.5116062611658529</c:v>
                </c:pt>
                <c:pt idx="2217">
                  <c:v>4.5121016613429372</c:v>
                </c:pt>
                <c:pt idx="2218">
                  <c:v>4.5125970615200224</c:v>
                </c:pt>
                <c:pt idx="2219">
                  <c:v>4.5130924616971066</c:v>
                </c:pt>
                <c:pt idx="2220">
                  <c:v>4.5135878618741909</c:v>
                </c:pt>
                <c:pt idx="2221">
                  <c:v>4.5140832620512752</c:v>
                </c:pt>
                <c:pt idx="2222">
                  <c:v>4.5145786622283595</c:v>
                </c:pt>
                <c:pt idx="2223">
                  <c:v>4.5150740624054437</c:v>
                </c:pt>
                <c:pt idx="2224">
                  <c:v>4.515569462582528</c:v>
                </c:pt>
                <c:pt idx="2225">
                  <c:v>4.5160648627596123</c:v>
                </c:pt>
                <c:pt idx="2226">
                  <c:v>4.5165602629366965</c:v>
                </c:pt>
                <c:pt idx="2227">
                  <c:v>4.5170556631137817</c:v>
                </c:pt>
                <c:pt idx="2228">
                  <c:v>4.517551063290866</c:v>
                </c:pt>
                <c:pt idx="2229">
                  <c:v>4.5180464634679502</c:v>
                </c:pt>
                <c:pt idx="2230">
                  <c:v>4.5185418636450345</c:v>
                </c:pt>
                <c:pt idx="2231">
                  <c:v>4.5190372638221188</c:v>
                </c:pt>
                <c:pt idx="2232">
                  <c:v>4.5195326639992031</c:v>
                </c:pt>
                <c:pt idx="2233">
                  <c:v>4.5200280641762873</c:v>
                </c:pt>
                <c:pt idx="2234">
                  <c:v>4.5205234643533716</c:v>
                </c:pt>
                <c:pt idx="2235">
                  <c:v>4.5210188645304559</c:v>
                </c:pt>
                <c:pt idx="2236">
                  <c:v>4.521514264707541</c:v>
                </c:pt>
                <c:pt idx="2237">
                  <c:v>4.5220096648846253</c:v>
                </c:pt>
                <c:pt idx="2238">
                  <c:v>4.5225050650617096</c:v>
                </c:pt>
                <c:pt idx="2239">
                  <c:v>4.5230004652387938</c:v>
                </c:pt>
                <c:pt idx="2240">
                  <c:v>4.5234958654158781</c:v>
                </c:pt>
                <c:pt idx="2241">
                  <c:v>4.5239912655929624</c:v>
                </c:pt>
                <c:pt idx="2242">
                  <c:v>4.5244866657700467</c:v>
                </c:pt>
                <c:pt idx="2243">
                  <c:v>4.5249820659471309</c:v>
                </c:pt>
                <c:pt idx="2244">
                  <c:v>4.5254774661242152</c:v>
                </c:pt>
                <c:pt idx="2245">
                  <c:v>4.5259728663013004</c:v>
                </c:pt>
                <c:pt idx="2246">
                  <c:v>4.5264682664783846</c:v>
                </c:pt>
                <c:pt idx="2247">
                  <c:v>4.5269636666554689</c:v>
                </c:pt>
                <c:pt idx="2248">
                  <c:v>4.5274590668325532</c:v>
                </c:pt>
                <c:pt idx="2249">
                  <c:v>4.5279544670096374</c:v>
                </c:pt>
                <c:pt idx="2250">
                  <c:v>4.5284498671867217</c:v>
                </c:pt>
                <c:pt idx="2251">
                  <c:v>4.528945267363806</c:v>
                </c:pt>
                <c:pt idx="2252">
                  <c:v>4.5294406675408911</c:v>
                </c:pt>
                <c:pt idx="2253">
                  <c:v>4.5299360677179745</c:v>
                </c:pt>
                <c:pt idx="2254">
                  <c:v>4.5304314678950597</c:v>
                </c:pt>
                <c:pt idx="2255">
                  <c:v>4.530926868072144</c:v>
                </c:pt>
                <c:pt idx="2256">
                  <c:v>4.5314222682492282</c:v>
                </c:pt>
                <c:pt idx="2257">
                  <c:v>4.5319176684263125</c:v>
                </c:pt>
                <c:pt idx="2258">
                  <c:v>4.5324130686033968</c:v>
                </c:pt>
                <c:pt idx="2259">
                  <c:v>4.532908468780481</c:v>
                </c:pt>
                <c:pt idx="2260">
                  <c:v>4.5334038689575653</c:v>
                </c:pt>
                <c:pt idx="2261">
                  <c:v>4.5338992691346505</c:v>
                </c:pt>
                <c:pt idx="2262">
                  <c:v>4.5343946693117338</c:v>
                </c:pt>
                <c:pt idx="2263">
                  <c:v>4.534890069488819</c:v>
                </c:pt>
                <c:pt idx="2264">
                  <c:v>4.5353854696659033</c:v>
                </c:pt>
                <c:pt idx="2265">
                  <c:v>4.5358808698429876</c:v>
                </c:pt>
                <c:pt idx="2266">
                  <c:v>4.5363762700200718</c:v>
                </c:pt>
                <c:pt idx="2267">
                  <c:v>4.5368716701971561</c:v>
                </c:pt>
                <c:pt idx="2268">
                  <c:v>4.5373670703742404</c:v>
                </c:pt>
                <c:pt idx="2269">
                  <c:v>4.5378624705513246</c:v>
                </c:pt>
                <c:pt idx="2270">
                  <c:v>4.5383578707284098</c:v>
                </c:pt>
                <c:pt idx="2271">
                  <c:v>4.5388532709054932</c:v>
                </c:pt>
                <c:pt idx="2272">
                  <c:v>4.5393486710825783</c:v>
                </c:pt>
                <c:pt idx="2273">
                  <c:v>4.5398440712596626</c:v>
                </c:pt>
                <c:pt idx="2274">
                  <c:v>4.5403394714367469</c:v>
                </c:pt>
                <c:pt idx="2275">
                  <c:v>4.5408348716138311</c:v>
                </c:pt>
                <c:pt idx="2276">
                  <c:v>4.5413302717909154</c:v>
                </c:pt>
                <c:pt idx="2277">
                  <c:v>4.5418256719679997</c:v>
                </c:pt>
                <c:pt idx="2278">
                  <c:v>4.542321072145084</c:v>
                </c:pt>
                <c:pt idx="2279">
                  <c:v>4.5428164723221691</c:v>
                </c:pt>
                <c:pt idx="2280">
                  <c:v>4.5433118724992525</c:v>
                </c:pt>
                <c:pt idx="2281">
                  <c:v>4.5438072726763377</c:v>
                </c:pt>
                <c:pt idx="2282">
                  <c:v>4.5443026728534219</c:v>
                </c:pt>
                <c:pt idx="2283">
                  <c:v>4.5447980730305062</c:v>
                </c:pt>
                <c:pt idx="2284">
                  <c:v>4.5452934732075905</c:v>
                </c:pt>
                <c:pt idx="2285">
                  <c:v>4.5457888733846747</c:v>
                </c:pt>
                <c:pt idx="2286">
                  <c:v>4.546284273561759</c:v>
                </c:pt>
                <c:pt idx="2287">
                  <c:v>4.5467796737388433</c:v>
                </c:pt>
                <c:pt idx="2288">
                  <c:v>4.5472750739159284</c:v>
                </c:pt>
                <c:pt idx="2289">
                  <c:v>4.5477704740930118</c:v>
                </c:pt>
                <c:pt idx="2290">
                  <c:v>4.548265874270097</c:v>
                </c:pt>
                <c:pt idx="2291">
                  <c:v>4.5487612744471813</c:v>
                </c:pt>
                <c:pt idx="2292">
                  <c:v>4.5492566746242655</c:v>
                </c:pt>
                <c:pt idx="2293">
                  <c:v>4.5497520748013498</c:v>
                </c:pt>
                <c:pt idx="2294">
                  <c:v>4.5502474749784341</c:v>
                </c:pt>
                <c:pt idx="2295">
                  <c:v>4.5507428751555183</c:v>
                </c:pt>
                <c:pt idx="2296">
                  <c:v>4.5512382753326026</c:v>
                </c:pt>
                <c:pt idx="2297">
                  <c:v>4.5517336755096878</c:v>
                </c:pt>
                <c:pt idx="2298">
                  <c:v>4.5522290756867712</c:v>
                </c:pt>
                <c:pt idx="2299">
                  <c:v>4.5527244758638563</c:v>
                </c:pt>
                <c:pt idx="2300">
                  <c:v>4.5532198760409406</c:v>
                </c:pt>
                <c:pt idx="2301">
                  <c:v>4.5537152762180249</c:v>
                </c:pt>
                <c:pt idx="2302">
                  <c:v>4.5542106763951091</c:v>
                </c:pt>
                <c:pt idx="2303">
                  <c:v>4.5547060765721934</c:v>
                </c:pt>
                <c:pt idx="2304">
                  <c:v>4.5552014767492777</c:v>
                </c:pt>
                <c:pt idx="2305">
                  <c:v>4.5556968769263619</c:v>
                </c:pt>
                <c:pt idx="2306">
                  <c:v>4.5561922771034471</c:v>
                </c:pt>
                <c:pt idx="2307">
                  <c:v>4.5566876772805305</c:v>
                </c:pt>
                <c:pt idx="2308">
                  <c:v>4.5571830774576156</c:v>
                </c:pt>
                <c:pt idx="2309">
                  <c:v>4.5576784776346999</c:v>
                </c:pt>
                <c:pt idx="2310">
                  <c:v>4.5581738778117842</c:v>
                </c:pt>
                <c:pt idx="2311">
                  <c:v>4.5586692779888685</c:v>
                </c:pt>
                <c:pt idx="2312">
                  <c:v>4.5591646781659527</c:v>
                </c:pt>
                <c:pt idx="2313">
                  <c:v>4.559660078343037</c:v>
                </c:pt>
                <c:pt idx="2314">
                  <c:v>4.5601554785201213</c:v>
                </c:pt>
                <c:pt idx="2315">
                  <c:v>4.5606508786972064</c:v>
                </c:pt>
                <c:pt idx="2316">
                  <c:v>4.5611462788742907</c:v>
                </c:pt>
                <c:pt idx="2317">
                  <c:v>4.561641679051375</c:v>
                </c:pt>
                <c:pt idx="2318">
                  <c:v>4.5621370792284592</c:v>
                </c:pt>
                <c:pt idx="2319">
                  <c:v>4.5626324794055435</c:v>
                </c:pt>
                <c:pt idx="2320">
                  <c:v>4.5631278795826278</c:v>
                </c:pt>
                <c:pt idx="2321">
                  <c:v>4.563623279759712</c:v>
                </c:pt>
                <c:pt idx="2322">
                  <c:v>4.5641186799367963</c:v>
                </c:pt>
                <c:pt idx="2323">
                  <c:v>4.5646140801138806</c:v>
                </c:pt>
                <c:pt idx="2324">
                  <c:v>4.5651094802909657</c:v>
                </c:pt>
                <c:pt idx="2325">
                  <c:v>4.56560488046805</c:v>
                </c:pt>
                <c:pt idx="2326">
                  <c:v>4.5661002806451343</c:v>
                </c:pt>
                <c:pt idx="2327">
                  <c:v>4.5665956808222186</c:v>
                </c:pt>
                <c:pt idx="2328">
                  <c:v>4.5670910809993028</c:v>
                </c:pt>
                <c:pt idx="2329">
                  <c:v>4.5675864811763871</c:v>
                </c:pt>
                <c:pt idx="2330">
                  <c:v>4.5680818813534714</c:v>
                </c:pt>
                <c:pt idx="2331">
                  <c:v>4.5685772815305556</c:v>
                </c:pt>
                <c:pt idx="2332">
                  <c:v>4.5690726817076399</c:v>
                </c:pt>
                <c:pt idx="2333">
                  <c:v>4.5695680818847251</c:v>
                </c:pt>
                <c:pt idx="2334">
                  <c:v>4.5700634820618093</c:v>
                </c:pt>
                <c:pt idx="2335">
                  <c:v>4.5705588822388936</c:v>
                </c:pt>
                <c:pt idx="2336">
                  <c:v>4.5710542824159779</c:v>
                </c:pt>
                <c:pt idx="2337">
                  <c:v>4.5715496825930622</c:v>
                </c:pt>
                <c:pt idx="2338">
                  <c:v>4.5720450827701464</c:v>
                </c:pt>
                <c:pt idx="2339">
                  <c:v>4.5725404829472307</c:v>
                </c:pt>
                <c:pt idx="2340">
                  <c:v>4.573035883124315</c:v>
                </c:pt>
                <c:pt idx="2341">
                  <c:v>4.5735312833013992</c:v>
                </c:pt>
                <c:pt idx="2342">
                  <c:v>4.5740266834784844</c:v>
                </c:pt>
                <c:pt idx="2343">
                  <c:v>4.5745220836555687</c:v>
                </c:pt>
                <c:pt idx="2344">
                  <c:v>4.5750174838326529</c:v>
                </c:pt>
                <c:pt idx="2345">
                  <c:v>4.5755128840097372</c:v>
                </c:pt>
                <c:pt idx="2346">
                  <c:v>4.5760082841868215</c:v>
                </c:pt>
                <c:pt idx="2347">
                  <c:v>4.5765036843639058</c:v>
                </c:pt>
                <c:pt idx="2348">
                  <c:v>4.57699908454099</c:v>
                </c:pt>
                <c:pt idx="2349">
                  <c:v>4.5774944847180752</c:v>
                </c:pt>
                <c:pt idx="2350">
                  <c:v>4.5779898848951586</c:v>
                </c:pt>
                <c:pt idx="2351">
                  <c:v>4.5784852850722437</c:v>
                </c:pt>
                <c:pt idx="2352">
                  <c:v>4.578980685249328</c:v>
                </c:pt>
                <c:pt idx="2353">
                  <c:v>4.5794760854264123</c:v>
                </c:pt>
                <c:pt idx="2354">
                  <c:v>4.5799714856034965</c:v>
                </c:pt>
                <c:pt idx="2355">
                  <c:v>4.5804668857805808</c:v>
                </c:pt>
                <c:pt idx="2356">
                  <c:v>4.5809622859576651</c:v>
                </c:pt>
                <c:pt idx="2357">
                  <c:v>4.5814576861347494</c:v>
                </c:pt>
                <c:pt idx="2358">
                  <c:v>4.5819530863118345</c:v>
                </c:pt>
                <c:pt idx="2359">
                  <c:v>4.5824484864889179</c:v>
                </c:pt>
                <c:pt idx="2360">
                  <c:v>4.5829438866660031</c:v>
                </c:pt>
                <c:pt idx="2361">
                  <c:v>4.5834392868430873</c:v>
                </c:pt>
                <c:pt idx="2362">
                  <c:v>4.5839346870201716</c:v>
                </c:pt>
                <c:pt idx="2363">
                  <c:v>4.5844300871972559</c:v>
                </c:pt>
                <c:pt idx="2364">
                  <c:v>4.5849254873743401</c:v>
                </c:pt>
                <c:pt idx="2365">
                  <c:v>4.5854208875514244</c:v>
                </c:pt>
                <c:pt idx="2366">
                  <c:v>4.5859162877285087</c:v>
                </c:pt>
                <c:pt idx="2367">
                  <c:v>4.5864116879055938</c:v>
                </c:pt>
                <c:pt idx="2368">
                  <c:v>4.5869070880826772</c:v>
                </c:pt>
                <c:pt idx="2369">
                  <c:v>4.5874024882597624</c:v>
                </c:pt>
                <c:pt idx="2370">
                  <c:v>4.5878978884368466</c:v>
                </c:pt>
                <c:pt idx="2371">
                  <c:v>4.5883932886139309</c:v>
                </c:pt>
                <c:pt idx="2372">
                  <c:v>4.5888886887910152</c:v>
                </c:pt>
                <c:pt idx="2373">
                  <c:v>4.5893840889680995</c:v>
                </c:pt>
                <c:pt idx="2374">
                  <c:v>4.5898794891451837</c:v>
                </c:pt>
                <c:pt idx="2375">
                  <c:v>4.590374889322268</c:v>
                </c:pt>
                <c:pt idx="2376">
                  <c:v>4.5908702894993532</c:v>
                </c:pt>
                <c:pt idx="2377">
                  <c:v>4.5913656896764365</c:v>
                </c:pt>
                <c:pt idx="2378">
                  <c:v>4.5918610898535217</c:v>
                </c:pt>
                <c:pt idx="2379">
                  <c:v>4.592356490030606</c:v>
                </c:pt>
                <c:pt idx="2380">
                  <c:v>4.5928518902076902</c:v>
                </c:pt>
                <c:pt idx="2381">
                  <c:v>4.5933472903847745</c:v>
                </c:pt>
                <c:pt idx="2382">
                  <c:v>4.5938426905618588</c:v>
                </c:pt>
                <c:pt idx="2383">
                  <c:v>4.5943380907389431</c:v>
                </c:pt>
                <c:pt idx="2384">
                  <c:v>4.5948334909160273</c:v>
                </c:pt>
                <c:pt idx="2385">
                  <c:v>4.5953288910931125</c:v>
                </c:pt>
                <c:pt idx="2386">
                  <c:v>4.5958242912701959</c:v>
                </c:pt>
                <c:pt idx="2387">
                  <c:v>4.596319691447281</c:v>
                </c:pt>
                <c:pt idx="2388">
                  <c:v>4.5968150916243653</c:v>
                </c:pt>
                <c:pt idx="2389">
                  <c:v>4.5973104918014496</c:v>
                </c:pt>
                <c:pt idx="2390">
                  <c:v>4.5978058919785338</c:v>
                </c:pt>
                <c:pt idx="2391">
                  <c:v>4.5983012921556181</c:v>
                </c:pt>
                <c:pt idx="2392">
                  <c:v>4.5987966923327024</c:v>
                </c:pt>
                <c:pt idx="2393">
                  <c:v>4.5992920925097867</c:v>
                </c:pt>
                <c:pt idx="2394">
                  <c:v>4.5997874926868718</c:v>
                </c:pt>
                <c:pt idx="2395">
                  <c:v>4.6002828928639552</c:v>
                </c:pt>
                <c:pt idx="2396">
                  <c:v>4.6007782930410404</c:v>
                </c:pt>
                <c:pt idx="2397">
                  <c:v>4.6012736932181246</c:v>
                </c:pt>
                <c:pt idx="2398">
                  <c:v>4.6017690933952089</c:v>
                </c:pt>
                <c:pt idx="2399">
                  <c:v>4.6022644935722932</c:v>
                </c:pt>
                <c:pt idx="2400">
                  <c:v>4.6027598937493774</c:v>
                </c:pt>
                <c:pt idx="2401">
                  <c:v>4.6032552939264617</c:v>
                </c:pt>
                <c:pt idx="2402">
                  <c:v>4.603750694103546</c:v>
                </c:pt>
                <c:pt idx="2403">
                  <c:v>4.6042460942806311</c:v>
                </c:pt>
                <c:pt idx="2404">
                  <c:v>4.6047414944577145</c:v>
                </c:pt>
                <c:pt idx="2405">
                  <c:v>4.6052368946347997</c:v>
                </c:pt>
                <c:pt idx="2406">
                  <c:v>4.605732294811884</c:v>
                </c:pt>
                <c:pt idx="2407">
                  <c:v>4.6062276949889682</c:v>
                </c:pt>
                <c:pt idx="2408">
                  <c:v>4.6067230951660525</c:v>
                </c:pt>
                <c:pt idx="2409">
                  <c:v>4.6072184953431368</c:v>
                </c:pt>
                <c:pt idx="2410">
                  <c:v>4.607713895520221</c:v>
                </c:pt>
                <c:pt idx="2411">
                  <c:v>4.6082092956973053</c:v>
                </c:pt>
                <c:pt idx="2412">
                  <c:v>4.6087046958743905</c:v>
                </c:pt>
                <c:pt idx="2413">
                  <c:v>4.6092000960514747</c:v>
                </c:pt>
                <c:pt idx="2414">
                  <c:v>4.609695496228559</c:v>
                </c:pt>
                <c:pt idx="2415">
                  <c:v>4.6101908964056433</c:v>
                </c:pt>
                <c:pt idx="2416">
                  <c:v>4.6106862965827276</c:v>
                </c:pt>
                <c:pt idx="2417">
                  <c:v>4.6111816967598118</c:v>
                </c:pt>
                <c:pt idx="2418">
                  <c:v>4.6116770969368961</c:v>
                </c:pt>
                <c:pt idx="2419">
                  <c:v>4.6121724971139804</c:v>
                </c:pt>
                <c:pt idx="2420">
                  <c:v>4.6126678972910646</c:v>
                </c:pt>
                <c:pt idx="2421">
                  <c:v>4.6131632974681498</c:v>
                </c:pt>
                <c:pt idx="2422">
                  <c:v>4.6136586976452341</c:v>
                </c:pt>
                <c:pt idx="2423">
                  <c:v>4.6141540978223183</c:v>
                </c:pt>
                <c:pt idx="2424">
                  <c:v>4.6146494979994026</c:v>
                </c:pt>
                <c:pt idx="2425">
                  <c:v>4.6151448981764869</c:v>
                </c:pt>
                <c:pt idx="2426">
                  <c:v>4.6156402983535711</c:v>
                </c:pt>
                <c:pt idx="2427">
                  <c:v>4.6161356985306554</c:v>
                </c:pt>
                <c:pt idx="2428">
                  <c:v>4.6166310987077397</c:v>
                </c:pt>
                <c:pt idx="2429">
                  <c:v>4.617126498884824</c:v>
                </c:pt>
                <c:pt idx="2430">
                  <c:v>4.6176218990619091</c:v>
                </c:pt>
                <c:pt idx="2431">
                  <c:v>4.6181172992389934</c:v>
                </c:pt>
                <c:pt idx="2432">
                  <c:v>4.6186126994160777</c:v>
                </c:pt>
                <c:pt idx="2433">
                  <c:v>4.6191080995931619</c:v>
                </c:pt>
                <c:pt idx="2434">
                  <c:v>4.6196034997702462</c:v>
                </c:pt>
                <c:pt idx="2435">
                  <c:v>4.6200988999473305</c:v>
                </c:pt>
                <c:pt idx="2436">
                  <c:v>4.6205943001244147</c:v>
                </c:pt>
                <c:pt idx="2437">
                  <c:v>4.621089700301499</c:v>
                </c:pt>
                <c:pt idx="2438">
                  <c:v>4.6215851004785833</c:v>
                </c:pt>
                <c:pt idx="2439">
                  <c:v>4.6220805006556684</c:v>
                </c:pt>
                <c:pt idx="2440">
                  <c:v>4.6225759008327527</c:v>
                </c:pt>
                <c:pt idx="2441">
                  <c:v>4.623071301009837</c:v>
                </c:pt>
                <c:pt idx="2442">
                  <c:v>4.6235667011869213</c:v>
                </c:pt>
                <c:pt idx="2443">
                  <c:v>4.6240621013640055</c:v>
                </c:pt>
                <c:pt idx="2444">
                  <c:v>4.6245575015410898</c:v>
                </c:pt>
                <c:pt idx="2445">
                  <c:v>4.6250529017181741</c:v>
                </c:pt>
                <c:pt idx="2446">
                  <c:v>4.6255483018952592</c:v>
                </c:pt>
                <c:pt idx="2447">
                  <c:v>4.6260437020723426</c:v>
                </c:pt>
                <c:pt idx="2448">
                  <c:v>4.6265391022494278</c:v>
                </c:pt>
                <c:pt idx="2449">
                  <c:v>4.627034502426512</c:v>
                </c:pt>
                <c:pt idx="2450">
                  <c:v>4.6275299026035963</c:v>
                </c:pt>
                <c:pt idx="2451">
                  <c:v>4.6280253027806806</c:v>
                </c:pt>
                <c:pt idx="2452">
                  <c:v>4.6285207029577649</c:v>
                </c:pt>
                <c:pt idx="2453">
                  <c:v>4.6290161031348491</c:v>
                </c:pt>
                <c:pt idx="2454">
                  <c:v>4.6295115033119334</c:v>
                </c:pt>
                <c:pt idx="2455">
                  <c:v>4.6300069034890186</c:v>
                </c:pt>
                <c:pt idx="2456">
                  <c:v>4.6305023036661019</c:v>
                </c:pt>
                <c:pt idx="2457">
                  <c:v>4.6309977038431871</c:v>
                </c:pt>
                <c:pt idx="2458">
                  <c:v>4.6314931040202714</c:v>
                </c:pt>
                <c:pt idx="2459">
                  <c:v>4.6319885041973556</c:v>
                </c:pt>
                <c:pt idx="2460">
                  <c:v>4.6324839043744399</c:v>
                </c:pt>
                <c:pt idx="2461">
                  <c:v>4.6329793045515242</c:v>
                </c:pt>
                <c:pt idx="2462">
                  <c:v>4.6334747047286085</c:v>
                </c:pt>
                <c:pt idx="2463">
                  <c:v>4.6339701049056927</c:v>
                </c:pt>
                <c:pt idx="2464">
                  <c:v>4.6344655050827779</c:v>
                </c:pt>
                <c:pt idx="2465">
                  <c:v>4.6349609052598613</c:v>
                </c:pt>
                <c:pt idx="2466">
                  <c:v>4.6354563054369464</c:v>
                </c:pt>
                <c:pt idx="2467">
                  <c:v>4.6359517056140307</c:v>
                </c:pt>
                <c:pt idx="2468">
                  <c:v>4.636447105791115</c:v>
                </c:pt>
                <c:pt idx="2469">
                  <c:v>4.6369425059681992</c:v>
                </c:pt>
                <c:pt idx="2470">
                  <c:v>4.6374379061452835</c:v>
                </c:pt>
                <c:pt idx="2471">
                  <c:v>4.6379333063223678</c:v>
                </c:pt>
                <c:pt idx="2472">
                  <c:v>4.638428706499452</c:v>
                </c:pt>
                <c:pt idx="2473">
                  <c:v>4.6389241066765372</c:v>
                </c:pt>
                <c:pt idx="2474">
                  <c:v>4.6394195068536206</c:v>
                </c:pt>
                <c:pt idx="2475">
                  <c:v>4.6399149070307057</c:v>
                </c:pt>
                <c:pt idx="2476">
                  <c:v>4.64041030720779</c:v>
                </c:pt>
                <c:pt idx="2477">
                  <c:v>4.6409057073848743</c:v>
                </c:pt>
                <c:pt idx="2478">
                  <c:v>4.6414011075619586</c:v>
                </c:pt>
                <c:pt idx="2479">
                  <c:v>4.6418965077390428</c:v>
                </c:pt>
                <c:pt idx="2480">
                  <c:v>4.6423919079161271</c:v>
                </c:pt>
                <c:pt idx="2481">
                  <c:v>4.6428873080932114</c:v>
                </c:pt>
                <c:pt idx="2482">
                  <c:v>4.6433827082702965</c:v>
                </c:pt>
                <c:pt idx="2483">
                  <c:v>4.6438781084473799</c:v>
                </c:pt>
                <c:pt idx="2484">
                  <c:v>4.6443735086244651</c:v>
                </c:pt>
                <c:pt idx="2485">
                  <c:v>4.6448689088015493</c:v>
                </c:pt>
                <c:pt idx="2486">
                  <c:v>4.6453643089786336</c:v>
                </c:pt>
                <c:pt idx="2487">
                  <c:v>4.6458597091557179</c:v>
                </c:pt>
                <c:pt idx="2488">
                  <c:v>4.6463551093328022</c:v>
                </c:pt>
                <c:pt idx="2489">
                  <c:v>4.6468505095098864</c:v>
                </c:pt>
                <c:pt idx="2490">
                  <c:v>4.6473459096869707</c:v>
                </c:pt>
                <c:pt idx="2491">
                  <c:v>4.6478413098640559</c:v>
                </c:pt>
                <c:pt idx="2492">
                  <c:v>4.6483367100411392</c:v>
                </c:pt>
                <c:pt idx="2493">
                  <c:v>4.6488321102182244</c:v>
                </c:pt>
                <c:pt idx="2494">
                  <c:v>4.6493275103953087</c:v>
                </c:pt>
                <c:pt idx="2495">
                  <c:v>4.6498229105723929</c:v>
                </c:pt>
                <c:pt idx="2496">
                  <c:v>4.6503183107494772</c:v>
                </c:pt>
                <c:pt idx="2497">
                  <c:v>4.6508137109265615</c:v>
                </c:pt>
                <c:pt idx="2498">
                  <c:v>4.6513091111036458</c:v>
                </c:pt>
                <c:pt idx="2499">
                  <c:v>4.65180451128073</c:v>
                </c:pt>
                <c:pt idx="2500">
                  <c:v>4.6522999114578152</c:v>
                </c:pt>
                <c:pt idx="2501">
                  <c:v>4.6527953116348986</c:v>
                </c:pt>
                <c:pt idx="2502">
                  <c:v>4.6532907118119837</c:v>
                </c:pt>
                <c:pt idx="2503">
                  <c:v>4.653786111989068</c:v>
                </c:pt>
                <c:pt idx="2504">
                  <c:v>4.6542815121661523</c:v>
                </c:pt>
                <c:pt idx="2505">
                  <c:v>4.6547769123432365</c:v>
                </c:pt>
                <c:pt idx="2506">
                  <c:v>4.6552723125203208</c:v>
                </c:pt>
                <c:pt idx="2507">
                  <c:v>4.6557677126974051</c:v>
                </c:pt>
                <c:pt idx="2508">
                  <c:v>4.6562631128744894</c:v>
                </c:pt>
                <c:pt idx="2509">
                  <c:v>4.6567585130515745</c:v>
                </c:pt>
                <c:pt idx="2510">
                  <c:v>4.6572539132286588</c:v>
                </c:pt>
                <c:pt idx="2511">
                  <c:v>4.6577493134057431</c:v>
                </c:pt>
                <c:pt idx="2512">
                  <c:v>4.6582447135828273</c:v>
                </c:pt>
                <c:pt idx="2513">
                  <c:v>4.6587401137599116</c:v>
                </c:pt>
                <c:pt idx="2514">
                  <c:v>4.6592355139369959</c:v>
                </c:pt>
                <c:pt idx="2515">
                  <c:v>4.6597309141140801</c:v>
                </c:pt>
                <c:pt idx="2516">
                  <c:v>4.6602263142911644</c:v>
                </c:pt>
                <c:pt idx="2517">
                  <c:v>4.6607217144682487</c:v>
                </c:pt>
                <c:pt idx="2518">
                  <c:v>4.6612171146453338</c:v>
                </c:pt>
                <c:pt idx="2519">
                  <c:v>4.6617125148224181</c:v>
                </c:pt>
                <c:pt idx="2520">
                  <c:v>4.6622079149995024</c:v>
                </c:pt>
                <c:pt idx="2521">
                  <c:v>4.6627033151765866</c:v>
                </c:pt>
                <c:pt idx="2522">
                  <c:v>4.6631987153536709</c:v>
                </c:pt>
                <c:pt idx="2523">
                  <c:v>4.6636941155307552</c:v>
                </c:pt>
                <c:pt idx="2524">
                  <c:v>4.6641895157078395</c:v>
                </c:pt>
                <c:pt idx="2525">
                  <c:v>4.6646849158849237</c:v>
                </c:pt>
                <c:pt idx="2526">
                  <c:v>4.665180316062008</c:v>
                </c:pt>
                <c:pt idx="2527">
                  <c:v>4.6656757162390932</c:v>
                </c:pt>
                <c:pt idx="2528">
                  <c:v>4.6661711164161774</c:v>
                </c:pt>
                <c:pt idx="2529">
                  <c:v>4.6666665165932617</c:v>
                </c:pt>
                <c:pt idx="2530">
                  <c:v>4.667161916770346</c:v>
                </c:pt>
                <c:pt idx="2531">
                  <c:v>4.6676573169474302</c:v>
                </c:pt>
                <c:pt idx="2532">
                  <c:v>4.6681527171245145</c:v>
                </c:pt>
                <c:pt idx="2533">
                  <c:v>4.6686481173015988</c:v>
                </c:pt>
                <c:pt idx="2534">
                  <c:v>4.6691435174786831</c:v>
                </c:pt>
                <c:pt idx="2535">
                  <c:v>4.6696389176557673</c:v>
                </c:pt>
                <c:pt idx="2536">
                  <c:v>4.6701343178328525</c:v>
                </c:pt>
                <c:pt idx="2537">
                  <c:v>4.6706297180099368</c:v>
                </c:pt>
                <c:pt idx="2538">
                  <c:v>4.671125118187021</c:v>
                </c:pt>
                <c:pt idx="2539">
                  <c:v>4.6716205183641053</c:v>
                </c:pt>
                <c:pt idx="2540">
                  <c:v>4.6721159185411896</c:v>
                </c:pt>
                <c:pt idx="2541">
                  <c:v>4.6726113187182738</c:v>
                </c:pt>
                <c:pt idx="2542">
                  <c:v>4.6731067188953581</c:v>
                </c:pt>
                <c:pt idx="2543">
                  <c:v>4.6736021190724433</c:v>
                </c:pt>
                <c:pt idx="2544">
                  <c:v>4.6740975192495267</c:v>
                </c:pt>
                <c:pt idx="2545">
                  <c:v>4.6745929194266118</c:v>
                </c:pt>
                <c:pt idx="2546">
                  <c:v>4.6750883196036961</c:v>
                </c:pt>
                <c:pt idx="2547">
                  <c:v>4.6755837197807804</c:v>
                </c:pt>
                <c:pt idx="2548">
                  <c:v>4.6760791199578646</c:v>
                </c:pt>
                <c:pt idx="2549">
                  <c:v>4.6765745201349489</c:v>
                </c:pt>
                <c:pt idx="2550">
                  <c:v>4.6770699203120332</c:v>
                </c:pt>
                <c:pt idx="2551">
                  <c:v>4.6775653204891174</c:v>
                </c:pt>
                <c:pt idx="2552">
                  <c:v>4.6780607206662026</c:v>
                </c:pt>
                <c:pt idx="2553">
                  <c:v>4.678556120843286</c:v>
                </c:pt>
                <c:pt idx="2554">
                  <c:v>4.6790515210203711</c:v>
                </c:pt>
                <c:pt idx="2555">
                  <c:v>4.6795469211974554</c:v>
                </c:pt>
                <c:pt idx="2556">
                  <c:v>4.6800423213745397</c:v>
                </c:pt>
                <c:pt idx="2557">
                  <c:v>4.680537721551624</c:v>
                </c:pt>
                <c:pt idx="2558">
                  <c:v>4.6810331217287082</c:v>
                </c:pt>
                <c:pt idx="2559">
                  <c:v>4.6815285219057925</c:v>
                </c:pt>
                <c:pt idx="2560">
                  <c:v>4.6820239220828768</c:v>
                </c:pt>
                <c:pt idx="2561">
                  <c:v>4.6825193222599619</c:v>
                </c:pt>
                <c:pt idx="2562">
                  <c:v>4.6830147224370453</c:v>
                </c:pt>
                <c:pt idx="2563">
                  <c:v>4.6835101226141305</c:v>
                </c:pt>
                <c:pt idx="2564">
                  <c:v>4.6840055227912147</c:v>
                </c:pt>
                <c:pt idx="2565">
                  <c:v>4.684500922968299</c:v>
                </c:pt>
                <c:pt idx="2566">
                  <c:v>4.6849963231453833</c:v>
                </c:pt>
                <c:pt idx="2567">
                  <c:v>4.6854917233224675</c:v>
                </c:pt>
                <c:pt idx="2568">
                  <c:v>4.6859871234995518</c:v>
                </c:pt>
                <c:pt idx="2569">
                  <c:v>4.6864825236766361</c:v>
                </c:pt>
                <c:pt idx="2570">
                  <c:v>4.6869779238537213</c:v>
                </c:pt>
                <c:pt idx="2571">
                  <c:v>4.6874733240308046</c:v>
                </c:pt>
                <c:pt idx="2572">
                  <c:v>4.6879687242078898</c:v>
                </c:pt>
                <c:pt idx="2573">
                  <c:v>4.6884641243849741</c:v>
                </c:pt>
                <c:pt idx="2574">
                  <c:v>4.6889595245620583</c:v>
                </c:pt>
                <c:pt idx="2575">
                  <c:v>4.6894549247391426</c:v>
                </c:pt>
                <c:pt idx="2576">
                  <c:v>4.6899503249162269</c:v>
                </c:pt>
                <c:pt idx="2577">
                  <c:v>4.6904457250933111</c:v>
                </c:pt>
                <c:pt idx="2578">
                  <c:v>4.6909411252703954</c:v>
                </c:pt>
                <c:pt idx="2579">
                  <c:v>4.6914365254474806</c:v>
                </c:pt>
                <c:pt idx="2580">
                  <c:v>4.691931925624564</c:v>
                </c:pt>
                <c:pt idx="2581">
                  <c:v>4.6924273258016491</c:v>
                </c:pt>
                <c:pt idx="2582">
                  <c:v>4.6929227259787334</c:v>
                </c:pt>
                <c:pt idx="2583">
                  <c:v>4.6934181261558177</c:v>
                </c:pt>
                <c:pt idx="2584">
                  <c:v>4.6939135263329019</c:v>
                </c:pt>
                <c:pt idx="2585">
                  <c:v>4.6944089265099862</c:v>
                </c:pt>
                <c:pt idx="2586">
                  <c:v>4.6949043266870705</c:v>
                </c:pt>
                <c:pt idx="2587">
                  <c:v>4.6953997268641547</c:v>
                </c:pt>
                <c:pt idx="2588">
                  <c:v>4.6958951270412399</c:v>
                </c:pt>
                <c:pt idx="2589">
                  <c:v>4.6963905272183233</c:v>
                </c:pt>
                <c:pt idx="2590">
                  <c:v>4.6968859273954084</c:v>
                </c:pt>
                <c:pt idx="2591">
                  <c:v>4.6973813275724927</c:v>
                </c:pt>
                <c:pt idx="2592">
                  <c:v>4.697876727749577</c:v>
                </c:pt>
                <c:pt idx="2593">
                  <c:v>4.6983721279266613</c:v>
                </c:pt>
                <c:pt idx="2594">
                  <c:v>4.6988675281037455</c:v>
                </c:pt>
                <c:pt idx="2595">
                  <c:v>4.6993629282808298</c:v>
                </c:pt>
                <c:pt idx="2596">
                  <c:v>4.6998583284579141</c:v>
                </c:pt>
                <c:pt idx="2597">
                  <c:v>4.7003537286349992</c:v>
                </c:pt>
                <c:pt idx="2598">
                  <c:v>4.7008491288120826</c:v>
                </c:pt>
                <c:pt idx="2599">
                  <c:v>4.7013445289891678</c:v>
                </c:pt>
                <c:pt idx="2600">
                  <c:v>4.701839929166252</c:v>
                </c:pt>
                <c:pt idx="2601">
                  <c:v>4.7023353293433363</c:v>
                </c:pt>
                <c:pt idx="2602">
                  <c:v>4.7028307295204206</c:v>
                </c:pt>
                <c:pt idx="2603">
                  <c:v>4.7033261296975049</c:v>
                </c:pt>
                <c:pt idx="2604">
                  <c:v>4.7038215298745891</c:v>
                </c:pt>
                <c:pt idx="2605">
                  <c:v>4.7043169300516734</c:v>
                </c:pt>
                <c:pt idx="2606">
                  <c:v>4.7048123302287586</c:v>
                </c:pt>
                <c:pt idx="2607">
                  <c:v>4.7053077304058428</c:v>
                </c:pt>
                <c:pt idx="2608">
                  <c:v>4.7058031305829271</c:v>
                </c:pt>
                <c:pt idx="2609">
                  <c:v>4.7062985307600114</c:v>
                </c:pt>
                <c:pt idx="2610">
                  <c:v>4.7067939309370956</c:v>
                </c:pt>
                <c:pt idx="2611">
                  <c:v>4.7072893311141799</c:v>
                </c:pt>
                <c:pt idx="2612">
                  <c:v>4.7077847312912642</c:v>
                </c:pt>
                <c:pt idx="2613">
                  <c:v>4.7082801314683485</c:v>
                </c:pt>
                <c:pt idx="2614">
                  <c:v>4.7087755316454327</c:v>
                </c:pt>
                <c:pt idx="2615">
                  <c:v>4.7092709318225179</c:v>
                </c:pt>
                <c:pt idx="2616">
                  <c:v>4.7097663319996022</c:v>
                </c:pt>
                <c:pt idx="2617">
                  <c:v>4.7102617321766864</c:v>
                </c:pt>
                <c:pt idx="2618">
                  <c:v>4.7107571323537707</c:v>
                </c:pt>
                <c:pt idx="2619">
                  <c:v>4.711252532530855</c:v>
                </c:pt>
                <c:pt idx="2620">
                  <c:v>4.7117479327079392</c:v>
                </c:pt>
                <c:pt idx="2621">
                  <c:v>4.7122433328850235</c:v>
                </c:pt>
                <c:pt idx="2622">
                  <c:v>4.7127387330621078</c:v>
                </c:pt>
                <c:pt idx="2623">
                  <c:v>4.713234133239192</c:v>
                </c:pt>
                <c:pt idx="2624">
                  <c:v>4.7137295334162772</c:v>
                </c:pt>
                <c:pt idx="2625">
                  <c:v>4.7142249335933615</c:v>
                </c:pt>
                <c:pt idx="2626">
                  <c:v>4.7147203337704457</c:v>
                </c:pt>
                <c:pt idx="2627">
                  <c:v>4.71521573394753</c:v>
                </c:pt>
                <c:pt idx="2628">
                  <c:v>4.7157111341246143</c:v>
                </c:pt>
                <c:pt idx="2629">
                  <c:v>4.7162065343016986</c:v>
                </c:pt>
                <c:pt idx="2630">
                  <c:v>4.7167019344787828</c:v>
                </c:pt>
                <c:pt idx="2631">
                  <c:v>4.7171973346558671</c:v>
                </c:pt>
                <c:pt idx="2632">
                  <c:v>4.7176927348329514</c:v>
                </c:pt>
                <c:pt idx="2633">
                  <c:v>4.7181881350100365</c:v>
                </c:pt>
                <c:pt idx="2634">
                  <c:v>4.7186835351871208</c:v>
                </c:pt>
                <c:pt idx="2635">
                  <c:v>4.7191789353642051</c:v>
                </c:pt>
                <c:pt idx="2636">
                  <c:v>4.7196743355412893</c:v>
                </c:pt>
                <c:pt idx="2637">
                  <c:v>4.7201697357183736</c:v>
                </c:pt>
                <c:pt idx="2638">
                  <c:v>4.7206651358954579</c:v>
                </c:pt>
                <c:pt idx="2639">
                  <c:v>4.7211605360725422</c:v>
                </c:pt>
                <c:pt idx="2640">
                  <c:v>4.7216559362496273</c:v>
                </c:pt>
                <c:pt idx="2641">
                  <c:v>4.7221513364267107</c:v>
                </c:pt>
                <c:pt idx="2642">
                  <c:v>4.7226467366037959</c:v>
                </c:pt>
                <c:pt idx="2643">
                  <c:v>4.7231421367808801</c:v>
                </c:pt>
                <c:pt idx="2644">
                  <c:v>4.7236375369579644</c:v>
                </c:pt>
                <c:pt idx="2645">
                  <c:v>4.7241329371350487</c:v>
                </c:pt>
                <c:pt idx="2646">
                  <c:v>4.7246283373121329</c:v>
                </c:pt>
                <c:pt idx="2647">
                  <c:v>4.7251237374892172</c:v>
                </c:pt>
                <c:pt idx="2648">
                  <c:v>4.7256191376663015</c:v>
                </c:pt>
                <c:pt idx="2649">
                  <c:v>4.7261145378433866</c:v>
                </c:pt>
                <c:pt idx="2650">
                  <c:v>4.72660993802047</c:v>
                </c:pt>
                <c:pt idx="2651">
                  <c:v>4.7271053381975552</c:v>
                </c:pt>
                <c:pt idx="2652">
                  <c:v>4.7276007383746395</c:v>
                </c:pt>
                <c:pt idx="2653">
                  <c:v>4.7280961385517237</c:v>
                </c:pt>
                <c:pt idx="2654">
                  <c:v>4.728591538728808</c:v>
                </c:pt>
                <c:pt idx="2655">
                  <c:v>4.7290869389058923</c:v>
                </c:pt>
                <c:pt idx="2656">
                  <c:v>4.7295823390829765</c:v>
                </c:pt>
                <c:pt idx="2657">
                  <c:v>4.7300777392600608</c:v>
                </c:pt>
                <c:pt idx="2658">
                  <c:v>4.730573139437146</c:v>
                </c:pt>
                <c:pt idx="2659">
                  <c:v>4.7310685396142294</c:v>
                </c:pt>
                <c:pt idx="2660">
                  <c:v>4.7315639397913145</c:v>
                </c:pt>
                <c:pt idx="2661">
                  <c:v>4.7320593399683988</c:v>
                </c:pt>
                <c:pt idx="2662">
                  <c:v>4.7325547401454831</c:v>
                </c:pt>
                <c:pt idx="2663">
                  <c:v>4.7330501403225673</c:v>
                </c:pt>
                <c:pt idx="2664">
                  <c:v>4.7335455404996516</c:v>
                </c:pt>
                <c:pt idx="2665">
                  <c:v>4.7340409406767359</c:v>
                </c:pt>
                <c:pt idx="2666">
                  <c:v>4.7345363408538201</c:v>
                </c:pt>
                <c:pt idx="2667">
                  <c:v>4.7350317410309053</c:v>
                </c:pt>
                <c:pt idx="2668">
                  <c:v>4.7355271412079887</c:v>
                </c:pt>
                <c:pt idx="2669">
                  <c:v>4.7360225413850738</c:v>
                </c:pt>
                <c:pt idx="2670">
                  <c:v>4.7365179415621581</c:v>
                </c:pt>
                <c:pt idx="2671">
                  <c:v>4.7370133417392424</c:v>
                </c:pt>
                <c:pt idx="2672">
                  <c:v>4.7375087419163266</c:v>
                </c:pt>
                <c:pt idx="2673">
                  <c:v>4.7380041420934109</c:v>
                </c:pt>
                <c:pt idx="2674">
                  <c:v>4.7384995422704952</c:v>
                </c:pt>
                <c:pt idx="2675">
                  <c:v>4.7389949424475795</c:v>
                </c:pt>
                <c:pt idx="2676">
                  <c:v>4.7394903426246646</c:v>
                </c:pt>
                <c:pt idx="2677">
                  <c:v>4.739985742801748</c:v>
                </c:pt>
                <c:pt idx="2678">
                  <c:v>4.7404811429788332</c:v>
                </c:pt>
                <c:pt idx="2679">
                  <c:v>4.7409765431559174</c:v>
                </c:pt>
                <c:pt idx="2680">
                  <c:v>4.7414719433330017</c:v>
                </c:pt>
                <c:pt idx="2681">
                  <c:v>4.741967343510086</c:v>
                </c:pt>
                <c:pt idx="2682">
                  <c:v>4.7424627436871702</c:v>
                </c:pt>
                <c:pt idx="2683">
                  <c:v>4.7429581438642545</c:v>
                </c:pt>
                <c:pt idx="2684">
                  <c:v>4.7434535440413388</c:v>
                </c:pt>
                <c:pt idx="2685">
                  <c:v>4.7439489442184239</c:v>
                </c:pt>
                <c:pt idx="2686">
                  <c:v>4.7444443443955073</c:v>
                </c:pt>
                <c:pt idx="2687">
                  <c:v>4.7449397445725925</c:v>
                </c:pt>
                <c:pt idx="2688">
                  <c:v>4.7454351447496768</c:v>
                </c:pt>
                <c:pt idx="2689">
                  <c:v>4.745930544926761</c:v>
                </c:pt>
                <c:pt idx="2690">
                  <c:v>4.7464259451038453</c:v>
                </c:pt>
                <c:pt idx="2691">
                  <c:v>4.7469213452809296</c:v>
                </c:pt>
                <c:pt idx="2692">
                  <c:v>4.7474167454580138</c:v>
                </c:pt>
                <c:pt idx="2693">
                  <c:v>4.7479121456350981</c:v>
                </c:pt>
                <c:pt idx="2694">
                  <c:v>4.7484075458121833</c:v>
                </c:pt>
                <c:pt idx="2695">
                  <c:v>4.7489029459892667</c:v>
                </c:pt>
                <c:pt idx="2696">
                  <c:v>4.7493983461663518</c:v>
                </c:pt>
                <c:pt idx="2697">
                  <c:v>4.7498937463434361</c:v>
                </c:pt>
                <c:pt idx="2698">
                  <c:v>4.7503891465205204</c:v>
                </c:pt>
                <c:pt idx="2699">
                  <c:v>4.7508845466976046</c:v>
                </c:pt>
                <c:pt idx="2700">
                  <c:v>4.7513799468746889</c:v>
                </c:pt>
                <c:pt idx="2701">
                  <c:v>4.7518753470517732</c:v>
                </c:pt>
                <c:pt idx="2702">
                  <c:v>4.7523707472288574</c:v>
                </c:pt>
                <c:pt idx="2703">
                  <c:v>4.7528661474059426</c:v>
                </c:pt>
                <c:pt idx="2704">
                  <c:v>4.7533615475830269</c:v>
                </c:pt>
                <c:pt idx="2705">
                  <c:v>4.7538569477601111</c:v>
                </c:pt>
                <c:pt idx="2706">
                  <c:v>4.7543523479371954</c:v>
                </c:pt>
                <c:pt idx="2707">
                  <c:v>4.7548477481142797</c:v>
                </c:pt>
                <c:pt idx="2708">
                  <c:v>4.755343148291364</c:v>
                </c:pt>
                <c:pt idx="2709">
                  <c:v>4.7558385484684482</c:v>
                </c:pt>
                <c:pt idx="2710">
                  <c:v>4.7563339486455325</c:v>
                </c:pt>
                <c:pt idx="2711">
                  <c:v>4.7568293488226168</c:v>
                </c:pt>
                <c:pt idx="2712">
                  <c:v>4.7573247489997019</c:v>
                </c:pt>
                <c:pt idx="2713">
                  <c:v>4.7578201491767862</c:v>
                </c:pt>
                <c:pt idx="2714">
                  <c:v>4.7583155493538705</c:v>
                </c:pt>
                <c:pt idx="2715">
                  <c:v>4.7588109495309547</c:v>
                </c:pt>
                <c:pt idx="2716">
                  <c:v>4.759306349708039</c:v>
                </c:pt>
                <c:pt idx="2717">
                  <c:v>4.7598017498851233</c:v>
                </c:pt>
                <c:pt idx="2718">
                  <c:v>4.7602971500622075</c:v>
                </c:pt>
                <c:pt idx="2719">
                  <c:v>4.7607925502392918</c:v>
                </c:pt>
                <c:pt idx="2720">
                  <c:v>4.7612879504163761</c:v>
                </c:pt>
                <c:pt idx="2721">
                  <c:v>4.7617833505934613</c:v>
                </c:pt>
                <c:pt idx="2722">
                  <c:v>4.7622787507705455</c:v>
                </c:pt>
                <c:pt idx="2723">
                  <c:v>4.7627741509476298</c:v>
                </c:pt>
                <c:pt idx="2724">
                  <c:v>4.7632695511247141</c:v>
                </c:pt>
                <c:pt idx="2725">
                  <c:v>4.7637649513017983</c:v>
                </c:pt>
                <c:pt idx="2726">
                  <c:v>4.7642603514788826</c:v>
                </c:pt>
                <c:pt idx="2727">
                  <c:v>4.7647557516559669</c:v>
                </c:pt>
                <c:pt idx="2728">
                  <c:v>4.7652511518330511</c:v>
                </c:pt>
                <c:pt idx="2729">
                  <c:v>4.7657465520101354</c:v>
                </c:pt>
                <c:pt idx="2730">
                  <c:v>4.7662419521872206</c:v>
                </c:pt>
                <c:pt idx="2731">
                  <c:v>4.7667373523643048</c:v>
                </c:pt>
                <c:pt idx="2732">
                  <c:v>4.7672327525413891</c:v>
                </c:pt>
                <c:pt idx="2733">
                  <c:v>4.7677281527184734</c:v>
                </c:pt>
                <c:pt idx="2734">
                  <c:v>4.7682235528955577</c:v>
                </c:pt>
                <c:pt idx="2735">
                  <c:v>4.7687189530726419</c:v>
                </c:pt>
                <c:pt idx="2736">
                  <c:v>4.7692143532497262</c:v>
                </c:pt>
                <c:pt idx="2737">
                  <c:v>4.7697097534268114</c:v>
                </c:pt>
                <c:pt idx="2738">
                  <c:v>4.7702051536038947</c:v>
                </c:pt>
                <c:pt idx="2739">
                  <c:v>4.7707005537809799</c:v>
                </c:pt>
                <c:pt idx="2740">
                  <c:v>4.7711959539580642</c:v>
                </c:pt>
                <c:pt idx="2741">
                  <c:v>4.7716913541351484</c:v>
                </c:pt>
                <c:pt idx="2742">
                  <c:v>4.7721867543122327</c:v>
                </c:pt>
                <c:pt idx="2743">
                  <c:v>4.772682154489317</c:v>
                </c:pt>
                <c:pt idx="2744">
                  <c:v>4.7731775546664013</c:v>
                </c:pt>
                <c:pt idx="2745">
                  <c:v>4.7736729548434855</c:v>
                </c:pt>
                <c:pt idx="2746">
                  <c:v>4.7741683550205707</c:v>
                </c:pt>
                <c:pt idx="2747">
                  <c:v>4.7746637551976541</c:v>
                </c:pt>
                <c:pt idx="2748">
                  <c:v>4.7751591553747392</c:v>
                </c:pt>
                <c:pt idx="2749">
                  <c:v>4.7756545555518235</c:v>
                </c:pt>
                <c:pt idx="2750">
                  <c:v>4.7761499557289078</c:v>
                </c:pt>
                <c:pt idx="2751">
                  <c:v>4.776645355905992</c:v>
                </c:pt>
                <c:pt idx="2752">
                  <c:v>4.7771407560830763</c:v>
                </c:pt>
                <c:pt idx="2753">
                  <c:v>4.7776361562601606</c:v>
                </c:pt>
                <c:pt idx="2754">
                  <c:v>4.7781315564372449</c:v>
                </c:pt>
                <c:pt idx="2755">
                  <c:v>4.77862695661433</c:v>
                </c:pt>
                <c:pt idx="2756">
                  <c:v>4.7791223567914134</c:v>
                </c:pt>
                <c:pt idx="2757">
                  <c:v>4.7796177569684986</c:v>
                </c:pt>
                <c:pt idx="2758">
                  <c:v>4.7801131571455828</c:v>
                </c:pt>
                <c:pt idx="2759">
                  <c:v>4.7806085573226671</c:v>
                </c:pt>
                <c:pt idx="2760">
                  <c:v>4.7811039574997514</c:v>
                </c:pt>
                <c:pt idx="2761">
                  <c:v>4.7815993576768356</c:v>
                </c:pt>
                <c:pt idx="2762">
                  <c:v>4.7820947578539199</c:v>
                </c:pt>
                <c:pt idx="2763">
                  <c:v>4.7825901580310042</c:v>
                </c:pt>
                <c:pt idx="2764">
                  <c:v>4.7830855582080893</c:v>
                </c:pt>
                <c:pt idx="2765">
                  <c:v>4.7835809583851727</c:v>
                </c:pt>
                <c:pt idx="2766">
                  <c:v>4.7840763585622579</c:v>
                </c:pt>
                <c:pt idx="2767">
                  <c:v>4.7845717587393422</c:v>
                </c:pt>
                <c:pt idx="2768">
                  <c:v>4.7850671589164264</c:v>
                </c:pt>
                <c:pt idx="2769">
                  <c:v>4.7855625590935107</c:v>
                </c:pt>
                <c:pt idx="2770">
                  <c:v>4.786057959270595</c:v>
                </c:pt>
                <c:pt idx="2771">
                  <c:v>4.7865533594476792</c:v>
                </c:pt>
                <c:pt idx="2772">
                  <c:v>4.7870487596247635</c:v>
                </c:pt>
                <c:pt idx="2773">
                  <c:v>4.7875441598018487</c:v>
                </c:pt>
                <c:pt idx="2774">
                  <c:v>4.788039559978932</c:v>
                </c:pt>
                <c:pt idx="2775">
                  <c:v>4.7885349601560172</c:v>
                </c:pt>
                <c:pt idx="2776">
                  <c:v>4.7890303603331015</c:v>
                </c:pt>
                <c:pt idx="2777">
                  <c:v>4.7895257605101857</c:v>
                </c:pt>
                <c:pt idx="2778">
                  <c:v>4.79002116068727</c:v>
                </c:pt>
                <c:pt idx="2779">
                  <c:v>4.7905165608643543</c:v>
                </c:pt>
                <c:pt idx="2780">
                  <c:v>4.7910119610414386</c:v>
                </c:pt>
                <c:pt idx="2781">
                  <c:v>4.7915073612185228</c:v>
                </c:pt>
                <c:pt idx="2782">
                  <c:v>4.792002761395608</c:v>
                </c:pt>
                <c:pt idx="2783">
                  <c:v>4.7924981615726914</c:v>
                </c:pt>
                <c:pt idx="2784">
                  <c:v>4.7929935617497765</c:v>
                </c:pt>
                <c:pt idx="2785">
                  <c:v>4.7934889619268608</c:v>
                </c:pt>
                <c:pt idx="2786">
                  <c:v>4.7939843621039451</c:v>
                </c:pt>
                <c:pt idx="2787">
                  <c:v>4.7944797622810293</c:v>
                </c:pt>
                <c:pt idx="2788">
                  <c:v>4.7949751624581136</c:v>
                </c:pt>
                <c:pt idx="2789">
                  <c:v>4.7954705626351979</c:v>
                </c:pt>
                <c:pt idx="2790">
                  <c:v>4.7959659628122822</c:v>
                </c:pt>
                <c:pt idx="2791">
                  <c:v>4.7964613629893673</c:v>
                </c:pt>
                <c:pt idx="2792">
                  <c:v>4.7969567631664507</c:v>
                </c:pt>
                <c:pt idx="2793">
                  <c:v>4.7974521633435359</c:v>
                </c:pt>
                <c:pt idx="2794">
                  <c:v>4.7979475635206201</c:v>
                </c:pt>
                <c:pt idx="2795">
                  <c:v>4.7984429636977044</c:v>
                </c:pt>
                <c:pt idx="2796">
                  <c:v>4.7989383638747887</c:v>
                </c:pt>
                <c:pt idx="2797">
                  <c:v>4.7994337640518729</c:v>
                </c:pt>
                <c:pt idx="2798">
                  <c:v>4.7999291642289572</c:v>
                </c:pt>
                <c:pt idx="2799">
                  <c:v>4.8004245644060415</c:v>
                </c:pt>
                <c:pt idx="2800">
                  <c:v>4.8009199645831266</c:v>
                </c:pt>
                <c:pt idx="2801">
                  <c:v>4.8014153647602109</c:v>
                </c:pt>
                <c:pt idx="2802">
                  <c:v>4.8019107649372952</c:v>
                </c:pt>
                <c:pt idx="2803">
                  <c:v>4.8024061651143795</c:v>
                </c:pt>
                <c:pt idx="2804">
                  <c:v>4.8029015652914637</c:v>
                </c:pt>
                <c:pt idx="2805">
                  <c:v>4.803396965468548</c:v>
                </c:pt>
                <c:pt idx="2806">
                  <c:v>4.8038923656456323</c:v>
                </c:pt>
                <c:pt idx="2807">
                  <c:v>4.8043877658227165</c:v>
                </c:pt>
                <c:pt idx="2808">
                  <c:v>4.8048831659998008</c:v>
                </c:pt>
                <c:pt idx="2809">
                  <c:v>4.805378566176886</c:v>
                </c:pt>
                <c:pt idx="2810">
                  <c:v>4.8058739663539702</c:v>
                </c:pt>
                <c:pt idx="2811">
                  <c:v>4.8063693665310545</c:v>
                </c:pt>
                <c:pt idx="2812">
                  <c:v>4.8068647667081388</c:v>
                </c:pt>
                <c:pt idx="2813">
                  <c:v>4.8073601668852231</c:v>
                </c:pt>
                <c:pt idx="2814">
                  <c:v>4.8078555670623073</c:v>
                </c:pt>
                <c:pt idx="2815">
                  <c:v>4.8083509672393916</c:v>
                </c:pt>
                <c:pt idx="2816">
                  <c:v>4.8088463674164759</c:v>
                </c:pt>
                <c:pt idx="2817">
                  <c:v>4.8093417675935601</c:v>
                </c:pt>
                <c:pt idx="2818">
                  <c:v>4.8098371677706453</c:v>
                </c:pt>
                <c:pt idx="2819">
                  <c:v>4.8103325679477296</c:v>
                </c:pt>
                <c:pt idx="2820">
                  <c:v>4.8108279681248138</c:v>
                </c:pt>
                <c:pt idx="2821">
                  <c:v>4.8113233683018981</c:v>
                </c:pt>
                <c:pt idx="2822">
                  <c:v>4.8118187684789824</c:v>
                </c:pt>
                <c:pt idx="2823">
                  <c:v>4.8123141686560666</c:v>
                </c:pt>
                <c:pt idx="2824">
                  <c:v>4.8128095688331509</c:v>
                </c:pt>
                <c:pt idx="2825">
                  <c:v>4.8133049690102352</c:v>
                </c:pt>
                <c:pt idx="2826">
                  <c:v>4.8138003691873195</c:v>
                </c:pt>
                <c:pt idx="2827">
                  <c:v>4.8142957693644046</c:v>
                </c:pt>
                <c:pt idx="2828">
                  <c:v>4.8147911695414889</c:v>
                </c:pt>
                <c:pt idx="2829">
                  <c:v>4.8152865697185732</c:v>
                </c:pt>
                <c:pt idx="2830">
                  <c:v>4.8157819698956574</c:v>
                </c:pt>
                <c:pt idx="2831">
                  <c:v>4.8162773700727417</c:v>
                </c:pt>
                <c:pt idx="2832">
                  <c:v>4.816772770249826</c:v>
                </c:pt>
                <c:pt idx="2833">
                  <c:v>4.8172681704269102</c:v>
                </c:pt>
                <c:pt idx="2834">
                  <c:v>4.8177635706039954</c:v>
                </c:pt>
                <c:pt idx="2835">
                  <c:v>4.8182589707810788</c:v>
                </c:pt>
                <c:pt idx="2836">
                  <c:v>4.8187543709581639</c:v>
                </c:pt>
                <c:pt idx="2837">
                  <c:v>4.8192497711352482</c:v>
                </c:pt>
                <c:pt idx="2838">
                  <c:v>4.8197451713123325</c:v>
                </c:pt>
                <c:pt idx="2839">
                  <c:v>4.8202405714894168</c:v>
                </c:pt>
                <c:pt idx="2840">
                  <c:v>4.820735971666501</c:v>
                </c:pt>
                <c:pt idx="2841">
                  <c:v>4.8212313718435853</c:v>
                </c:pt>
                <c:pt idx="2842">
                  <c:v>4.8217267720206696</c:v>
                </c:pt>
                <c:pt idx="2843">
                  <c:v>4.8222221721977547</c:v>
                </c:pt>
                <c:pt idx="2844">
                  <c:v>4.8227175723748381</c:v>
                </c:pt>
                <c:pt idx="2845">
                  <c:v>4.8232129725519233</c:v>
                </c:pt>
                <c:pt idx="2846">
                  <c:v>4.8237083727290075</c:v>
                </c:pt>
                <c:pt idx="2847">
                  <c:v>4.8242037729060918</c:v>
                </c:pt>
                <c:pt idx="2848">
                  <c:v>4.8246991730831761</c:v>
                </c:pt>
                <c:pt idx="2849">
                  <c:v>4.8251945732602604</c:v>
                </c:pt>
                <c:pt idx="2850">
                  <c:v>4.8256899734373446</c:v>
                </c:pt>
                <c:pt idx="2851">
                  <c:v>4.8261853736144289</c:v>
                </c:pt>
                <c:pt idx="2852">
                  <c:v>4.8266807737915141</c:v>
                </c:pt>
                <c:pt idx="2853">
                  <c:v>4.8271761739685974</c:v>
                </c:pt>
                <c:pt idx="2854">
                  <c:v>4.8276715741456826</c:v>
                </c:pt>
                <c:pt idx="2855">
                  <c:v>4.8281669743227669</c:v>
                </c:pt>
                <c:pt idx="2856">
                  <c:v>4.8286623744998511</c:v>
                </c:pt>
                <c:pt idx="2857">
                  <c:v>4.8291577746769354</c:v>
                </c:pt>
                <c:pt idx="2858">
                  <c:v>4.8296531748540197</c:v>
                </c:pt>
                <c:pt idx="2859">
                  <c:v>4.830148575031104</c:v>
                </c:pt>
                <c:pt idx="2860">
                  <c:v>4.8306439752081882</c:v>
                </c:pt>
                <c:pt idx="2861">
                  <c:v>4.8311393753852734</c:v>
                </c:pt>
                <c:pt idx="2862">
                  <c:v>4.8316347755623568</c:v>
                </c:pt>
                <c:pt idx="2863">
                  <c:v>4.8321301757394419</c:v>
                </c:pt>
                <c:pt idx="2864">
                  <c:v>4.8326255759165262</c:v>
                </c:pt>
                <c:pt idx="2865">
                  <c:v>4.8331209760936105</c:v>
                </c:pt>
                <c:pt idx="2866">
                  <c:v>4.8336163762706947</c:v>
                </c:pt>
                <c:pt idx="2867">
                  <c:v>4.834111776447779</c:v>
                </c:pt>
                <c:pt idx="2868">
                  <c:v>4.8346071766248633</c:v>
                </c:pt>
                <c:pt idx="2869">
                  <c:v>4.8351025768019475</c:v>
                </c:pt>
                <c:pt idx="2870">
                  <c:v>4.8355979769790327</c:v>
                </c:pt>
                <c:pt idx="2871">
                  <c:v>4.8360933771561161</c:v>
                </c:pt>
                <c:pt idx="2872">
                  <c:v>4.8365887773332013</c:v>
                </c:pt>
                <c:pt idx="2873">
                  <c:v>4.8370841775102855</c:v>
                </c:pt>
                <c:pt idx="2874">
                  <c:v>4.8375795776873698</c:v>
                </c:pt>
                <c:pt idx="2875">
                  <c:v>4.8380749778644541</c:v>
                </c:pt>
                <c:pt idx="2876">
                  <c:v>4.8385703780415383</c:v>
                </c:pt>
                <c:pt idx="2877">
                  <c:v>4.8390657782186226</c:v>
                </c:pt>
                <c:pt idx="2878">
                  <c:v>4.8395611783957069</c:v>
                </c:pt>
                <c:pt idx="2879">
                  <c:v>4.840056578572792</c:v>
                </c:pt>
                <c:pt idx="2880">
                  <c:v>4.8405519787498754</c:v>
                </c:pt>
                <c:pt idx="2881">
                  <c:v>4.8410473789269606</c:v>
                </c:pt>
                <c:pt idx="2882">
                  <c:v>4.8415427791040448</c:v>
                </c:pt>
                <c:pt idx="2883">
                  <c:v>4.8420381792811291</c:v>
                </c:pt>
                <c:pt idx="2884">
                  <c:v>4.8425335794582134</c:v>
                </c:pt>
                <c:pt idx="2885">
                  <c:v>4.8430289796352977</c:v>
                </c:pt>
                <c:pt idx="2886">
                  <c:v>4.8435243798123819</c:v>
                </c:pt>
                <c:pt idx="2887">
                  <c:v>4.8440197799894662</c:v>
                </c:pt>
                <c:pt idx="2888">
                  <c:v>4.8445151801665514</c:v>
                </c:pt>
                <c:pt idx="2889">
                  <c:v>4.8450105803436347</c:v>
                </c:pt>
                <c:pt idx="2890">
                  <c:v>4.8455059805207199</c:v>
                </c:pt>
                <c:pt idx="2891">
                  <c:v>4.8460013806978042</c:v>
                </c:pt>
                <c:pt idx="2892">
                  <c:v>4.8464967808748884</c:v>
                </c:pt>
                <c:pt idx="2893">
                  <c:v>4.8469921810519727</c:v>
                </c:pt>
                <c:pt idx="2894">
                  <c:v>4.847487581229057</c:v>
                </c:pt>
                <c:pt idx="2895">
                  <c:v>4.8479829814061413</c:v>
                </c:pt>
                <c:pt idx="2896">
                  <c:v>4.8484783815832255</c:v>
                </c:pt>
                <c:pt idx="2897">
                  <c:v>4.8489737817603107</c:v>
                </c:pt>
                <c:pt idx="2898">
                  <c:v>4.849469181937395</c:v>
                </c:pt>
                <c:pt idx="2899">
                  <c:v>4.8499645821144792</c:v>
                </c:pt>
                <c:pt idx="2900">
                  <c:v>4.8504599822915635</c:v>
                </c:pt>
                <c:pt idx="2901">
                  <c:v>4.8509553824686478</c:v>
                </c:pt>
                <c:pt idx="2902">
                  <c:v>4.851450782645732</c:v>
                </c:pt>
                <c:pt idx="2903">
                  <c:v>4.8519461828228163</c:v>
                </c:pt>
                <c:pt idx="2904">
                  <c:v>4.8524415829999006</c:v>
                </c:pt>
                <c:pt idx="2905">
                  <c:v>4.8529369831769849</c:v>
                </c:pt>
                <c:pt idx="2906">
                  <c:v>4.85343238335407</c:v>
                </c:pt>
                <c:pt idx="2907">
                  <c:v>4.8539277835311543</c:v>
                </c:pt>
                <c:pt idx="2908">
                  <c:v>4.8544231837082386</c:v>
                </c:pt>
                <c:pt idx="2909">
                  <c:v>4.8549185838853228</c:v>
                </c:pt>
                <c:pt idx="2910">
                  <c:v>4.8554139840624071</c:v>
                </c:pt>
                <c:pt idx="2911">
                  <c:v>4.8559093842394914</c:v>
                </c:pt>
                <c:pt idx="2912">
                  <c:v>4.8564047844165756</c:v>
                </c:pt>
                <c:pt idx="2913">
                  <c:v>4.8569001845936599</c:v>
                </c:pt>
                <c:pt idx="2914">
                  <c:v>4.8573955847707442</c:v>
                </c:pt>
                <c:pt idx="2915">
                  <c:v>4.8578909849478293</c:v>
                </c:pt>
                <c:pt idx="2916">
                  <c:v>4.8583863851249136</c:v>
                </c:pt>
                <c:pt idx="2917">
                  <c:v>4.8588817853019979</c:v>
                </c:pt>
                <c:pt idx="2918">
                  <c:v>4.8593771854790822</c:v>
                </c:pt>
                <c:pt idx="2919">
                  <c:v>4.8598725856561664</c:v>
                </c:pt>
                <c:pt idx="2920">
                  <c:v>4.8603679858332507</c:v>
                </c:pt>
                <c:pt idx="2921">
                  <c:v>4.860863386010335</c:v>
                </c:pt>
                <c:pt idx="2922">
                  <c:v>4.8613587861874192</c:v>
                </c:pt>
                <c:pt idx="2923">
                  <c:v>4.8618541863645035</c:v>
                </c:pt>
                <c:pt idx="2924">
                  <c:v>4.8623495865415887</c:v>
                </c:pt>
                <c:pt idx="2925">
                  <c:v>4.8628449867186729</c:v>
                </c:pt>
                <c:pt idx="2926">
                  <c:v>4.8633403868957572</c:v>
                </c:pt>
                <c:pt idx="2927">
                  <c:v>4.8638357870728415</c:v>
                </c:pt>
                <c:pt idx="2928">
                  <c:v>4.8643311872499257</c:v>
                </c:pt>
                <c:pt idx="2929">
                  <c:v>4.86482658742701</c:v>
                </c:pt>
                <c:pt idx="2930">
                  <c:v>4.8653219876040943</c:v>
                </c:pt>
                <c:pt idx="2931">
                  <c:v>4.8658173877811794</c:v>
                </c:pt>
                <c:pt idx="2932">
                  <c:v>4.8663127879582628</c:v>
                </c:pt>
                <c:pt idx="2933">
                  <c:v>4.866808188135348</c:v>
                </c:pt>
                <c:pt idx="2934">
                  <c:v>4.8673035883124323</c:v>
                </c:pt>
                <c:pt idx="2935">
                  <c:v>4.8677989884895165</c:v>
                </c:pt>
                <c:pt idx="2936">
                  <c:v>4.8682943886666008</c:v>
                </c:pt>
                <c:pt idx="2937">
                  <c:v>4.8687897888436851</c:v>
                </c:pt>
                <c:pt idx="2938">
                  <c:v>4.8692851890207693</c:v>
                </c:pt>
                <c:pt idx="2939">
                  <c:v>4.8697805891978536</c:v>
                </c:pt>
                <c:pt idx="2940">
                  <c:v>4.8702759893749388</c:v>
                </c:pt>
                <c:pt idx="2941">
                  <c:v>4.8707713895520222</c:v>
                </c:pt>
                <c:pt idx="2942">
                  <c:v>4.8712667897291073</c:v>
                </c:pt>
                <c:pt idx="2943">
                  <c:v>4.8717621899061916</c:v>
                </c:pt>
                <c:pt idx="2944">
                  <c:v>4.8722575900832759</c:v>
                </c:pt>
                <c:pt idx="2945">
                  <c:v>4.8727529902603601</c:v>
                </c:pt>
                <c:pt idx="2946">
                  <c:v>4.8732483904374444</c:v>
                </c:pt>
                <c:pt idx="2947">
                  <c:v>4.8737437906145287</c:v>
                </c:pt>
                <c:pt idx="2948">
                  <c:v>4.8742391907916129</c:v>
                </c:pt>
                <c:pt idx="2949">
                  <c:v>4.8747345909686981</c:v>
                </c:pt>
                <c:pt idx="2950">
                  <c:v>4.8752299911457815</c:v>
                </c:pt>
                <c:pt idx="2951">
                  <c:v>4.8757253913228666</c:v>
                </c:pt>
                <c:pt idx="2952">
                  <c:v>4.8762207914999509</c:v>
                </c:pt>
                <c:pt idx="2953">
                  <c:v>4.8767161916770352</c:v>
                </c:pt>
                <c:pt idx="2954">
                  <c:v>4.8772115918541195</c:v>
                </c:pt>
                <c:pt idx="2955">
                  <c:v>4.8777069920312037</c:v>
                </c:pt>
                <c:pt idx="2956">
                  <c:v>4.878202392208288</c:v>
                </c:pt>
                <c:pt idx="2957">
                  <c:v>4.8786977923853723</c:v>
                </c:pt>
                <c:pt idx="2958">
                  <c:v>4.8791931925624574</c:v>
                </c:pt>
                <c:pt idx="2959">
                  <c:v>4.8796885927395408</c:v>
                </c:pt>
                <c:pt idx="2960">
                  <c:v>4.880183992916626</c:v>
                </c:pt>
                <c:pt idx="2961">
                  <c:v>4.8806793930937102</c:v>
                </c:pt>
                <c:pt idx="2962">
                  <c:v>4.8811747932707945</c:v>
                </c:pt>
                <c:pt idx="2963">
                  <c:v>4.8816701934478788</c:v>
                </c:pt>
                <c:pt idx="2964">
                  <c:v>4.8821655936249631</c:v>
                </c:pt>
                <c:pt idx="2965">
                  <c:v>4.8826609938020473</c:v>
                </c:pt>
                <c:pt idx="2966">
                  <c:v>4.8831563939791316</c:v>
                </c:pt>
                <c:pt idx="2967">
                  <c:v>4.8836517941562168</c:v>
                </c:pt>
                <c:pt idx="2968">
                  <c:v>4.8841471943333001</c:v>
                </c:pt>
                <c:pt idx="2969">
                  <c:v>4.8846425945103853</c:v>
                </c:pt>
                <c:pt idx="2970">
                  <c:v>4.8851379946874696</c:v>
                </c:pt>
                <c:pt idx="2971">
                  <c:v>4.8856333948645538</c:v>
                </c:pt>
                <c:pt idx="2972">
                  <c:v>4.8861287950416381</c:v>
                </c:pt>
                <c:pt idx="2973">
                  <c:v>4.8866241952187224</c:v>
                </c:pt>
                <c:pt idx="2974">
                  <c:v>4.8871195953958066</c:v>
                </c:pt>
                <c:pt idx="2975">
                  <c:v>4.8876149955728909</c:v>
                </c:pt>
                <c:pt idx="2976">
                  <c:v>4.8881103957499761</c:v>
                </c:pt>
                <c:pt idx="2977">
                  <c:v>4.8886057959270595</c:v>
                </c:pt>
                <c:pt idx="2978">
                  <c:v>4.8891011961041446</c:v>
                </c:pt>
                <c:pt idx="2979">
                  <c:v>4.8895965962812289</c:v>
                </c:pt>
                <c:pt idx="2980">
                  <c:v>4.8900919964583132</c:v>
                </c:pt>
                <c:pt idx="2981">
                  <c:v>4.8905873966353974</c:v>
                </c:pt>
                <c:pt idx="2982">
                  <c:v>4.8910827968124817</c:v>
                </c:pt>
                <c:pt idx="2983">
                  <c:v>4.891578196989566</c:v>
                </c:pt>
                <c:pt idx="2984">
                  <c:v>4.8920735971666502</c:v>
                </c:pt>
                <c:pt idx="2985">
                  <c:v>4.8925689973437354</c:v>
                </c:pt>
                <c:pt idx="2986">
                  <c:v>4.8930643975208188</c:v>
                </c:pt>
                <c:pt idx="2987">
                  <c:v>4.8935597976979039</c:v>
                </c:pt>
                <c:pt idx="2988">
                  <c:v>4.8940551978749882</c:v>
                </c:pt>
                <c:pt idx="2989">
                  <c:v>4.8945505980520725</c:v>
                </c:pt>
                <c:pt idx="2990">
                  <c:v>4.8950459982291568</c:v>
                </c:pt>
                <c:pt idx="2991">
                  <c:v>4.895541398406241</c:v>
                </c:pt>
                <c:pt idx="2992">
                  <c:v>4.8960367985833253</c:v>
                </c:pt>
                <c:pt idx="2993">
                  <c:v>4.8965321987604096</c:v>
                </c:pt>
                <c:pt idx="2994">
                  <c:v>4.8970275989374947</c:v>
                </c:pt>
                <c:pt idx="2995">
                  <c:v>4.897522999114579</c:v>
                </c:pt>
                <c:pt idx="2996">
                  <c:v>4.8980183992916633</c:v>
                </c:pt>
                <c:pt idx="2997">
                  <c:v>4.8985137994687475</c:v>
                </c:pt>
                <c:pt idx="2998">
                  <c:v>4.8990091996458318</c:v>
                </c:pt>
                <c:pt idx="2999">
                  <c:v>4.8995045998229161</c:v>
                </c:pt>
                <c:pt idx="3000">
                  <c:v>4.9000000000000004</c:v>
                </c:pt>
              </c:numCache>
            </c:numRef>
          </c:val>
          <c:smooth val="0"/>
        </c:ser>
        <c:dLbls>
          <c:showLegendKey val="0"/>
          <c:showVal val="0"/>
          <c:showCatName val="0"/>
          <c:showSerName val="0"/>
          <c:showPercent val="0"/>
          <c:showBubbleSize val="0"/>
        </c:dLbls>
        <c:marker val="1"/>
        <c:smooth val="0"/>
        <c:axId val="48053248"/>
        <c:axId val="48080000"/>
      </c:lineChart>
      <c:catAx>
        <c:axId val="48053248"/>
        <c:scaling>
          <c:orientation val="minMax"/>
        </c:scaling>
        <c:delete val="0"/>
        <c:axPos val="b"/>
        <c:title>
          <c:tx>
            <c:rich>
              <a:bodyPr anchor="b" anchorCtr="0"/>
              <a:lstStyle/>
              <a:p>
                <a:pPr>
                  <a:defRPr sz="1200"/>
                </a:pPr>
                <a:r>
                  <a:rPr lang="en-US" sz="1200"/>
                  <a:t>Quotient Familial famille 2 enfants</a:t>
                </a:r>
              </a:p>
            </c:rich>
          </c:tx>
          <c:layout>
            <c:manualLayout>
              <c:xMode val="edge"/>
              <c:yMode val="edge"/>
              <c:x val="0.45779855074441522"/>
              <c:y val="0.79999796141987101"/>
            </c:manualLayout>
          </c:layout>
          <c:overlay val="0"/>
        </c:title>
        <c:numFmt formatCode="General" sourceLinked="1"/>
        <c:majorTickMark val="none"/>
        <c:minorTickMark val="none"/>
        <c:tickLblPos val="nextTo"/>
        <c:spPr>
          <a:ln>
            <a:noFill/>
          </a:ln>
        </c:spPr>
        <c:crossAx val="48080000"/>
        <c:crossesAt val="0"/>
        <c:auto val="1"/>
        <c:lblAlgn val="ctr"/>
        <c:lblOffset val="200"/>
        <c:tickLblSkip val="500"/>
        <c:tickMarkSkip val="500"/>
        <c:noMultiLvlLbl val="0"/>
      </c:catAx>
      <c:valAx>
        <c:axId val="48080000"/>
        <c:scaling>
          <c:orientation val="minMax"/>
          <c:max val="5"/>
        </c:scaling>
        <c:delete val="0"/>
        <c:axPos val="l"/>
        <c:majorGridlines/>
        <c:title>
          <c:tx>
            <c:rich>
              <a:bodyPr rot="-5400000" vert="horz"/>
              <a:lstStyle/>
              <a:p>
                <a:pPr>
                  <a:defRPr sz="1100"/>
                </a:pPr>
                <a:r>
                  <a:rPr lang="en-US" sz="1100"/>
                  <a:t>Tarif pour trois soir s</a:t>
                </a:r>
                <a:r>
                  <a:rPr lang="en-US" sz="1100" baseline="0"/>
                  <a:t> </a:t>
                </a:r>
                <a:r>
                  <a:rPr lang="en-US" sz="1100"/>
                  <a:t>par semaine</a:t>
                </a:r>
              </a:p>
            </c:rich>
          </c:tx>
          <c:layout/>
          <c:overlay val="0"/>
        </c:title>
        <c:numFmt formatCode="_(&quot;€&quot;* #,##0.00_);_(&quot;€&quot;* \(#,##0.00\);_(&quot;€&quot;* &quot;-&quot;??_);_(@_)" sourceLinked="1"/>
        <c:majorTickMark val="out"/>
        <c:minorTickMark val="none"/>
        <c:tickLblPos val="nextTo"/>
        <c:crossAx val="48053248"/>
        <c:crossesAt val="1"/>
        <c:crossBetween val="midCat"/>
        <c:minorUnit val="0.1"/>
      </c:valAx>
    </c:plotArea>
    <c:plotVisOnly val="1"/>
    <c:dispBlanksAs val="gap"/>
    <c:showDLblsOverMax val="0"/>
  </c:chart>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0.62953</cdr:x>
      <cdr:y>0.00573</cdr:y>
    </cdr:from>
    <cdr:to>
      <cdr:x>0.70321</cdr:x>
      <cdr:y>0.0765</cdr:y>
    </cdr:to>
    <cdr:sp macro="" textlink="">
      <cdr:nvSpPr>
        <cdr:cNvPr id="20" name="ZoneTexte 19"/>
        <cdr:cNvSpPr txBox="1"/>
      </cdr:nvSpPr>
      <cdr:spPr>
        <a:xfrm xmlns:a="http://schemas.openxmlformats.org/drawingml/2006/main">
          <a:off x="6919653" y="44983"/>
          <a:ext cx="809880" cy="555783"/>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fr-FR" sz="1100" b="1">
              <a:solidFill>
                <a:srgbClr val="FF3399"/>
              </a:solidFill>
            </a:rPr>
            <a:t>Prix Max : 4,90</a:t>
          </a:r>
          <a:r>
            <a:rPr lang="fr-FR" sz="1100" b="1" baseline="0">
              <a:solidFill>
                <a:srgbClr val="FF3399"/>
              </a:solidFill>
            </a:rPr>
            <a:t> </a:t>
          </a:r>
          <a:r>
            <a:rPr lang="fr-FR" sz="1100" b="1">
              <a:solidFill>
                <a:srgbClr val="FF3399"/>
              </a:solidFill>
            </a:rPr>
            <a:t>€</a:t>
          </a:r>
        </a:p>
      </cdr:txBody>
    </cdr:sp>
  </cdr:relSizeAnchor>
  <cdr:relSizeAnchor xmlns:cdr="http://schemas.openxmlformats.org/drawingml/2006/chartDrawing">
    <cdr:from>
      <cdr:x>0.08977</cdr:x>
      <cdr:y>0.84989</cdr:y>
    </cdr:from>
    <cdr:to>
      <cdr:x>0.99328</cdr:x>
      <cdr:y>0.94286</cdr:y>
    </cdr:to>
    <cdr:grpSp>
      <cdr:nvGrpSpPr>
        <cdr:cNvPr id="21" name="Groupe 9"/>
        <cdr:cNvGrpSpPr/>
      </cdr:nvGrpSpPr>
      <cdr:grpSpPr>
        <a:xfrm xmlns:a="http://schemas.openxmlformats.org/drawingml/2006/main">
          <a:off x="750018" y="4283922"/>
          <a:ext cx="7548725" cy="468620"/>
          <a:chOff x="1131488" y="7060409"/>
          <a:chExt cx="9738923" cy="712625"/>
        </a:xfrm>
      </cdr:grpSpPr>
      <cdr:grpSp>
        <cdr:nvGrpSpPr>
          <cdr:cNvPr id="23" name="Groupe 7"/>
          <cdr:cNvGrpSpPr>
            <a:grpSpLocks xmlns:a="http://schemas.openxmlformats.org/drawingml/2006/main"/>
          </cdr:cNvGrpSpPr>
        </cdr:nvGrpSpPr>
        <cdr:grpSpPr bwMode="auto">
          <a:xfrm xmlns:a="http://schemas.openxmlformats.org/drawingml/2006/main">
            <a:off x="1214438" y="7060411"/>
            <a:ext cx="9655973" cy="416721"/>
            <a:chOff x="1214438" y="7060409"/>
            <a:chExt cx="9655973" cy="416722"/>
          </a:xfrm>
        </cdr:grpSpPr>
      </cdr:grpSp>
      <cdr:grpSp>
        <cdr:nvGrpSpPr>
          <cdr:cNvPr id="315401" name="Groupe 7"/>
          <cdr:cNvGrpSpPr>
            <a:grpSpLocks xmlns:a="http://schemas.openxmlformats.org/drawingml/2006/main"/>
          </cdr:cNvGrpSpPr>
        </cdr:nvGrpSpPr>
        <cdr:grpSpPr bwMode="auto">
          <a:xfrm xmlns:a="http://schemas.openxmlformats.org/drawingml/2006/main">
            <a:off x="1214438" y="7060409"/>
            <a:ext cx="9655973" cy="416722"/>
            <a:chOff x="1214438" y="7060409"/>
            <a:chExt cx="9655973" cy="416722"/>
          </a:xfrm>
        </cdr:grpSpPr>
        <cdr:sp macro="" textlink="">
          <cdr:nvSpPr>
            <cdr:cNvPr id="69" name="Accolade fermante 6"/>
            <cdr:cNvSpPr/>
          </cdr:nvSpPr>
          <cdr:spPr>
            <a:xfrm xmlns:a="http://schemas.openxmlformats.org/drawingml/2006/main" rot="5400000">
              <a:off x="1762125" y="6548439"/>
              <a:ext cx="321469" cy="1416843"/>
            </a:xfrm>
            <a:prstGeom xmlns:a="http://schemas.openxmlformats.org/drawingml/2006/main" prst="rightBrace">
              <a:avLst/>
            </a:prstGeom>
            <a:ln xmlns:a="http://schemas.openxmlformats.org/drawingml/2006/main" w="28575">
              <a:solidFill>
                <a:srgbClr val="FF9966"/>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fr-FR"/>
            </a:p>
          </cdr:txBody>
        </cdr:sp>
        <cdr:sp macro="" textlink="">
          <cdr:nvSpPr>
            <cdr:cNvPr id="70" name="Accolade fermante 20"/>
            <cdr:cNvSpPr/>
          </cdr:nvSpPr>
          <cdr:spPr>
            <a:xfrm xmlns:a="http://schemas.openxmlformats.org/drawingml/2006/main" rot="5400000">
              <a:off x="3371055" y="6466683"/>
              <a:ext cx="345280" cy="1580359"/>
            </a:xfrm>
            <a:prstGeom xmlns:a="http://schemas.openxmlformats.org/drawingml/2006/main" prst="rightBrace">
              <a:avLst/>
            </a:prstGeom>
            <a:ln xmlns:a="http://schemas.openxmlformats.org/drawingml/2006/main" w="28575">
              <a:solidFill>
                <a:srgbClr val="FFCC00"/>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p xmlns:a="http://schemas.openxmlformats.org/drawingml/2006/main">
              <a:endParaRPr lang="fr-FR"/>
            </a:p>
          </cdr:txBody>
        </cdr:sp>
        <cdr:sp macro="" textlink="">
          <cdr:nvSpPr>
            <cdr:cNvPr id="71" name="Accolade fermante 21"/>
            <cdr:cNvSpPr/>
          </cdr:nvSpPr>
          <cdr:spPr>
            <a:xfrm xmlns:a="http://schemas.openxmlformats.org/drawingml/2006/main" rot="5400000">
              <a:off x="5758258" y="5758264"/>
              <a:ext cx="416722" cy="3021011"/>
            </a:xfrm>
            <a:prstGeom xmlns:a="http://schemas.openxmlformats.org/drawingml/2006/main" prst="rightBrace">
              <a:avLst/>
            </a:prstGeom>
            <a:ln xmlns:a="http://schemas.openxmlformats.org/drawingml/2006/main" w="28575"/>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p xmlns:a="http://schemas.openxmlformats.org/drawingml/2006/main">
              <a:endParaRPr lang="fr-FR"/>
            </a:p>
          </cdr:txBody>
        </cdr:sp>
        <cdr:sp macro="" textlink="">
          <cdr:nvSpPr>
            <cdr:cNvPr id="72" name="Accolade fermante 22"/>
            <cdr:cNvSpPr/>
          </cdr:nvSpPr>
          <cdr:spPr>
            <a:xfrm xmlns:a="http://schemas.openxmlformats.org/drawingml/2006/main" rot="5400000">
              <a:off x="8216904" y="6469853"/>
              <a:ext cx="345280" cy="1580359"/>
            </a:xfrm>
            <a:prstGeom xmlns:a="http://schemas.openxmlformats.org/drawingml/2006/main" prst="rightBrace">
              <a:avLst/>
            </a:prstGeom>
            <a:ln xmlns:a="http://schemas.openxmlformats.org/drawingml/2006/main" w="28575">
              <a:solidFill>
                <a:srgbClr val="CC00CC"/>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p xmlns:a="http://schemas.openxmlformats.org/drawingml/2006/main">
              <a:endParaRPr lang="fr-FR"/>
            </a:p>
          </cdr:txBody>
        </cdr:sp>
        <cdr:sp macro="" textlink="">
          <cdr:nvSpPr>
            <cdr:cNvPr id="73" name="Accolade fermante 23"/>
            <cdr:cNvSpPr/>
          </cdr:nvSpPr>
          <cdr:spPr>
            <a:xfrm xmlns:a="http://schemas.openxmlformats.org/drawingml/2006/main" rot="5400000">
              <a:off x="9907592" y="6469854"/>
              <a:ext cx="345280" cy="1580359"/>
            </a:xfrm>
            <a:prstGeom xmlns:a="http://schemas.openxmlformats.org/drawingml/2006/main" prst="rightBrace">
              <a:avLst/>
            </a:prstGeom>
            <a:ln xmlns:a="http://schemas.openxmlformats.org/drawingml/2006/main" w="28575">
              <a:solidFill>
                <a:srgbClr val="00B050"/>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p xmlns:a="http://schemas.openxmlformats.org/drawingml/2006/main">
              <a:endParaRPr lang="fr-FR"/>
            </a:p>
          </cdr:txBody>
        </cdr:sp>
      </cdr:grpSp>
      <cdr:sp macro="" textlink="">
        <cdr:nvSpPr>
          <cdr:cNvPr id="74" name="ZoneTexte 8"/>
          <cdr:cNvSpPr txBox="1"/>
        </cdr:nvSpPr>
        <cdr:spPr>
          <a:xfrm xmlns:a="http://schemas.openxmlformats.org/drawingml/2006/main">
            <a:off x="1131488" y="7381863"/>
            <a:ext cx="1603360" cy="391171"/>
          </a:xfrm>
          <a:prstGeom xmlns:a="http://schemas.openxmlformats.org/drawingml/2006/main" prst="rect">
            <a:avLst/>
          </a:prstGeom>
          <a:solidFill xmlns:a="http://schemas.openxmlformats.org/drawingml/2006/main">
            <a:srgbClr val="FF9966"/>
          </a:solidFill>
        </cdr:spPr>
        <cdr:txBody>
          <a:bodyPr xmlns:a="http://schemas.openxmlformats.org/drawingml/2006/main" vertOverflow="clip" wrap="square" rtlCol="0"/>
          <a:lstStyle xmlns:a="http://schemas.openxmlformats.org/drawingml/2006/main"/>
          <a:p xmlns:a="http://schemas.openxmlformats.org/drawingml/2006/main">
            <a:pPr algn="ctr"/>
            <a:r>
              <a:rPr lang="fr-FR" sz="800" dirty="0">
                <a:solidFill>
                  <a:sysClr val="windowText" lastClr="000000"/>
                </a:solidFill>
              </a:rPr>
              <a:t>Situation de pauvreté</a:t>
            </a:r>
          </a:p>
        </cdr:txBody>
      </cdr:sp>
      <cdr:sp macro="" textlink="">
        <cdr:nvSpPr>
          <cdr:cNvPr id="75" name="ZoneTexte 1"/>
          <cdr:cNvSpPr txBox="1"/>
        </cdr:nvSpPr>
        <cdr:spPr>
          <a:xfrm xmlns:a="http://schemas.openxmlformats.org/drawingml/2006/main">
            <a:off x="2991644" y="7408862"/>
            <a:ext cx="1080293" cy="246857"/>
          </a:xfrm>
          <a:prstGeom xmlns:a="http://schemas.openxmlformats.org/drawingml/2006/main" prst="rect">
            <a:avLst/>
          </a:prstGeom>
          <a:solidFill xmlns:a="http://schemas.openxmlformats.org/drawingml/2006/main">
            <a:srgbClr val="FFC000"/>
          </a:solidFill>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fr-FR" sz="900"/>
              <a:t>Catégorie</a:t>
            </a:r>
            <a:r>
              <a:rPr lang="fr-FR" sz="900" baseline="0"/>
              <a:t> modeste</a:t>
            </a:r>
            <a:endParaRPr lang="fr-FR" sz="900"/>
          </a:p>
        </cdr:txBody>
      </cdr:sp>
      <cdr:sp macro="" textlink="">
        <cdr:nvSpPr>
          <cdr:cNvPr id="76" name="ZoneTexte 1"/>
          <cdr:cNvSpPr txBox="1"/>
        </cdr:nvSpPr>
        <cdr:spPr>
          <a:xfrm xmlns:a="http://schemas.openxmlformats.org/drawingml/2006/main">
            <a:off x="5444332" y="7468393"/>
            <a:ext cx="1226344" cy="250031"/>
          </a:xfrm>
          <a:prstGeom xmlns:a="http://schemas.openxmlformats.org/drawingml/2006/main" prst="rect">
            <a:avLst/>
          </a:prstGeom>
          <a:solidFill xmlns:a="http://schemas.openxmlformats.org/drawingml/2006/main">
            <a:schemeClr val="accent1">
              <a:lumMod val="40000"/>
              <a:lumOff val="60000"/>
            </a:schemeClr>
          </a:solidFill>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fr-FR" sz="900"/>
              <a:t>Classe</a:t>
            </a:r>
            <a:r>
              <a:rPr lang="fr-FR" sz="900" baseline="0"/>
              <a:t> moyenne</a:t>
            </a:r>
            <a:endParaRPr lang="fr-FR" sz="900"/>
          </a:p>
        </cdr:txBody>
      </cdr:sp>
      <cdr:sp macro="" textlink="">
        <cdr:nvSpPr>
          <cdr:cNvPr id="77" name="ZoneTexte 1"/>
          <cdr:cNvSpPr txBox="1"/>
        </cdr:nvSpPr>
        <cdr:spPr>
          <a:xfrm xmlns:a="http://schemas.openxmlformats.org/drawingml/2006/main">
            <a:off x="7825581" y="7444582"/>
            <a:ext cx="1226344" cy="250031"/>
          </a:xfrm>
          <a:prstGeom xmlns:a="http://schemas.openxmlformats.org/drawingml/2006/main" prst="rect">
            <a:avLst/>
          </a:prstGeom>
          <a:solidFill xmlns:a="http://schemas.openxmlformats.org/drawingml/2006/main">
            <a:srgbClr val="CC99FF"/>
          </a:solidFill>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fr-FR" sz="900"/>
              <a:t>Catégorie aisée</a:t>
            </a:r>
          </a:p>
        </cdr:txBody>
      </cdr:sp>
      <cdr:sp macro="" textlink="">
        <cdr:nvSpPr>
          <cdr:cNvPr id="78" name="ZoneTexte 1"/>
          <cdr:cNvSpPr txBox="1"/>
        </cdr:nvSpPr>
        <cdr:spPr>
          <a:xfrm xmlns:a="http://schemas.openxmlformats.org/drawingml/2006/main">
            <a:off x="9480550" y="7468394"/>
            <a:ext cx="1226344" cy="250031"/>
          </a:xfrm>
          <a:prstGeom xmlns:a="http://schemas.openxmlformats.org/drawingml/2006/main" prst="rect">
            <a:avLst/>
          </a:prstGeom>
          <a:solidFill xmlns:a="http://schemas.openxmlformats.org/drawingml/2006/main">
            <a:srgbClr val="66FF33"/>
          </a:solidFill>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fr-FR" sz="900"/>
              <a:t>Hauts revenus</a:t>
            </a:r>
          </a:p>
        </cdr:txBody>
      </cdr:sp>
    </cdr:grpSp>
  </cdr:relSizeAnchor>
  <cdr:relSizeAnchor xmlns:cdr="http://schemas.openxmlformats.org/drawingml/2006/chartDrawing">
    <cdr:from>
      <cdr:x>0.29782</cdr:x>
      <cdr:y>0.65219</cdr:y>
    </cdr:from>
    <cdr:to>
      <cdr:x>0.44145</cdr:x>
      <cdr:y>0.77053</cdr:y>
    </cdr:to>
    <cdr:sp macro="" textlink="">
      <cdr:nvSpPr>
        <cdr:cNvPr id="79" name="ZoneTexte 52"/>
        <cdr:cNvSpPr txBox="1"/>
      </cdr:nvSpPr>
      <cdr:spPr>
        <a:xfrm xmlns:a="http://schemas.openxmlformats.org/drawingml/2006/main">
          <a:off x="2450926" y="2951782"/>
          <a:ext cx="1182068" cy="535607"/>
        </a:xfrm>
        <a:prstGeom xmlns:a="http://schemas.openxmlformats.org/drawingml/2006/main" prst="rect">
          <a:avLst/>
        </a:prstGeom>
        <a:ln xmlns:a="http://schemas.openxmlformats.org/drawingml/2006/main">
          <a:solidFill>
            <a:srgbClr val="0070C0"/>
          </a:solidFill>
          <a:prstDash val="dashDot"/>
        </a:ln>
      </cdr:spPr>
      <cdr:txBody>
        <a:bodyPr xmlns:a="http://schemas.openxmlformats.org/drawingml/2006/main" vertOverflow="clip" wrap="square" rtlCol="0"/>
        <a:lstStyle xmlns:a="http://schemas.openxmlformats.org/drawingml/2006/main"/>
        <a:p xmlns:a="http://schemas.openxmlformats.org/drawingml/2006/main">
          <a:pPr algn="ctr">
            <a:lnSpc>
              <a:spcPts val="900"/>
            </a:lnSpc>
          </a:pPr>
          <a:r>
            <a:rPr lang="fr-FR" sz="900" dirty="0">
              <a:solidFill>
                <a:srgbClr val="0070C0"/>
              </a:solidFill>
            </a:rPr>
            <a:t>+/- QF 980: seuil de  l'</a:t>
          </a:r>
          <a:r>
            <a:rPr lang="fr-FR" sz="900" baseline="0" dirty="0">
              <a:solidFill>
                <a:srgbClr val="0070C0"/>
              </a:solidFill>
            </a:rPr>
            <a:t>impôt sur le revenu*</a:t>
          </a:r>
          <a:endParaRPr lang="fr-FR" sz="900" dirty="0">
            <a:solidFill>
              <a:srgbClr val="0070C0"/>
            </a:solidFill>
          </a:endParaRPr>
        </a:p>
      </cdr:txBody>
    </cdr:sp>
  </cdr:relSizeAnchor>
  <cdr:relSizeAnchor xmlns:cdr="http://schemas.openxmlformats.org/drawingml/2006/chartDrawing">
    <cdr:from>
      <cdr:x>0.24257</cdr:x>
      <cdr:y>0.76356</cdr:y>
    </cdr:from>
    <cdr:to>
      <cdr:x>0.35075</cdr:x>
      <cdr:y>0.89084</cdr:y>
    </cdr:to>
    <cdr:sp macro="" textlink="">
      <cdr:nvSpPr>
        <cdr:cNvPr id="131" name="ZoneTexte 52"/>
        <cdr:cNvSpPr txBox="1"/>
      </cdr:nvSpPr>
      <cdr:spPr>
        <a:xfrm xmlns:a="http://schemas.openxmlformats.org/drawingml/2006/main">
          <a:off x="1996254" y="3455838"/>
          <a:ext cx="890278" cy="576064"/>
        </a:xfrm>
        <a:prstGeom xmlns:a="http://schemas.openxmlformats.org/drawingml/2006/main" prst="rect">
          <a:avLst/>
        </a:prstGeom>
        <a:ln xmlns:a="http://schemas.openxmlformats.org/drawingml/2006/main">
          <a:solidFill>
            <a:srgbClr val="0070C0"/>
          </a:solidFill>
          <a:prstDash val="dashDot"/>
        </a:ln>
      </cdr:spPr>
      <cdr:txBody>
        <a:bodyPr xmlns:a="http://schemas.openxmlformats.org/drawingml/2006/main" vertOverflow="clip" wrap="square" rtlCol="0"/>
        <a:lstStyle xmlns:a="http://schemas.openxmlformats.org/drawingml/2006/main"/>
        <a:p xmlns:a="http://schemas.openxmlformats.org/drawingml/2006/main">
          <a:pPr algn="ctr"/>
          <a:r>
            <a:rPr lang="fr-FR" sz="900" dirty="0">
              <a:solidFill>
                <a:srgbClr val="0070C0"/>
              </a:solidFill>
            </a:rPr>
            <a:t>+/- QF 750: </a:t>
          </a:r>
        </a:p>
        <a:p xmlns:a="http://schemas.openxmlformats.org/drawingml/2006/main">
          <a:pPr algn="ctr"/>
          <a:r>
            <a:rPr lang="fr-FR" sz="900" dirty="0">
              <a:solidFill>
                <a:srgbClr val="0070C0"/>
              </a:solidFill>
            </a:rPr>
            <a:t>Fin alloc</a:t>
          </a:r>
          <a:r>
            <a:rPr lang="fr-FR" sz="900" baseline="0" dirty="0">
              <a:solidFill>
                <a:srgbClr val="0070C0"/>
              </a:solidFill>
            </a:rPr>
            <a:t> logement*</a:t>
          </a:r>
          <a:endParaRPr lang="fr-FR" sz="900" dirty="0">
            <a:solidFill>
              <a:srgbClr val="0070C0"/>
            </a:solidFill>
          </a:endParaRPr>
        </a:p>
      </cdr:txBody>
    </cdr:sp>
  </cdr:relSizeAnchor>
  <cdr:relSizeAnchor xmlns:cdr="http://schemas.openxmlformats.org/drawingml/2006/chartDrawing">
    <cdr:from>
      <cdr:x>0.49126</cdr:x>
      <cdr:y>0.94286</cdr:y>
    </cdr:from>
    <cdr:to>
      <cdr:x>0.98276</cdr:x>
      <cdr:y>1</cdr:y>
    </cdr:to>
    <cdr:sp macro="" textlink="">
      <cdr:nvSpPr>
        <cdr:cNvPr id="2" name="ZoneTexte 1"/>
        <cdr:cNvSpPr txBox="1"/>
      </cdr:nvSpPr>
      <cdr:spPr>
        <a:xfrm xmlns:a="http://schemas.openxmlformats.org/drawingml/2006/main">
          <a:off x="4104456" y="4752528"/>
          <a:ext cx="4106415" cy="28803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fr-FR" sz="1100" dirty="0">
              <a:solidFill>
                <a:srgbClr val="0070C0"/>
              </a:solidFill>
            </a:rPr>
            <a:t>* </a:t>
          </a:r>
          <a:r>
            <a:rPr lang="fr-FR" sz="900" dirty="0">
              <a:solidFill>
                <a:srgbClr val="0070C0"/>
              </a:solidFill>
            </a:rPr>
            <a:t>estimations pour un couple avec 2 enfants, ayant des revenus salariés</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6EA43E-40EA-42E1-9015-305C6E1D79B2}" type="datetimeFigureOut">
              <a:rPr lang="fr-FR" smtClean="0"/>
              <a:t>20/05/2016</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E1BCE18-DB6B-4C55-93E1-F51A7042CE25}" type="slidenum">
              <a:rPr lang="fr-FR" smtClean="0"/>
              <a:t>‹N°›</a:t>
            </a:fld>
            <a:endParaRPr lang="fr-FR"/>
          </a:p>
        </p:txBody>
      </p:sp>
    </p:spTree>
    <p:extLst>
      <p:ext uri="{BB962C8B-B14F-4D97-AF65-F5344CB8AC3E}">
        <p14:creationId xmlns:p14="http://schemas.microsoft.com/office/powerpoint/2010/main" val="37499700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defTabSz="924093">
              <a:defRPr/>
            </a:pPr>
            <a:r>
              <a:rPr lang="fr-FR" sz="3500" dirty="0"/>
              <a:t>Maire </a:t>
            </a:r>
          </a:p>
          <a:p>
            <a:pPr defTabSz="924093">
              <a:defRPr/>
            </a:pPr>
            <a:r>
              <a:rPr lang="fr-FR" dirty="0" smtClean="0"/>
              <a:t>Resituer cette réunion dans un processus de concertation : saisine des conseils d’écoles</a:t>
            </a:r>
            <a:r>
              <a:rPr lang="fr-FR" baseline="0" dirty="0" smtClean="0"/>
              <a:t> pour bilan, production d’une évaluation par la ville, réunion du COPIL fin février dernier, rencontres de l’éducation le 10 juin </a:t>
            </a:r>
            <a:r>
              <a:rPr lang="fr-FR" baseline="0" dirty="0" smtClean="0">
                <a:sym typeface="Wingdings" panose="05000000000000000000" pitchFamily="2" charset="2"/>
              </a:rPr>
              <a:t> processus long sur deux années scolaires de débat et concertation</a:t>
            </a:r>
            <a:endParaRPr lang="fr-FR" dirty="0" smtClean="0"/>
          </a:p>
          <a:p>
            <a:pPr defTabSz="924093">
              <a:defRPr/>
            </a:pPr>
            <a:r>
              <a:rPr lang="fr-FR" dirty="0">
                <a:solidFill>
                  <a:srgbClr val="FF0000"/>
                </a:solidFill>
              </a:rPr>
              <a:t>Réaffirmer que l’éducation est une priorité car enjeu de lutte contre les inégalité sociales et d’émancipation de tous. Pour cela : plan école / moyens humains (malgré la grève) / </a:t>
            </a:r>
          </a:p>
          <a:p>
            <a:pPr defTabSz="924093">
              <a:defRPr/>
            </a:pPr>
            <a:r>
              <a:rPr lang="fr-FR" dirty="0">
                <a:solidFill>
                  <a:srgbClr val="FF0000"/>
                </a:solidFill>
              </a:rPr>
              <a:t>Mais l’investissement ville doit être le plus efficace possible</a:t>
            </a:r>
            <a:endParaRPr lang="fr-FR" dirty="0" smtClean="0"/>
          </a:p>
          <a:p>
            <a:pPr defTabSz="924093">
              <a:defRPr/>
            </a:pPr>
            <a:r>
              <a:rPr lang="fr-FR" dirty="0" smtClean="0"/>
              <a:t>Quelques chiffres de rentrée : + 215 enfants scolarisés,</a:t>
            </a:r>
            <a:r>
              <a:rPr lang="fr-FR" baseline="0" dirty="0" smtClean="0"/>
              <a:t> 9 ouvertures de classes, une coordination maternelle par la ville</a:t>
            </a:r>
            <a:endParaRPr lang="fr-FR" dirty="0" smtClean="0"/>
          </a:p>
          <a:p>
            <a:endParaRPr lang="fr-FR" dirty="0"/>
          </a:p>
        </p:txBody>
      </p:sp>
      <p:sp>
        <p:nvSpPr>
          <p:cNvPr id="4" name="Espace réservé du numéro de diapositive 3"/>
          <p:cNvSpPr>
            <a:spLocks noGrp="1"/>
          </p:cNvSpPr>
          <p:nvPr>
            <p:ph type="sldNum" sz="quarter" idx="10"/>
          </p:nvPr>
        </p:nvSpPr>
        <p:spPr/>
        <p:txBody>
          <a:bodyPr/>
          <a:lstStyle/>
          <a:p>
            <a:fld id="{C5D54E49-D80A-4E03-B445-2D83BF86C84F}" type="slidenum">
              <a:rPr lang="fr-FR" smtClean="0">
                <a:solidFill>
                  <a:prstClr val="black"/>
                </a:solidFill>
              </a:rPr>
              <a:pPr/>
              <a:t>7</a:t>
            </a:fld>
            <a:endParaRPr lang="fr-FR">
              <a:solidFill>
                <a:prstClr val="black"/>
              </a:solidFill>
            </a:endParaRPr>
          </a:p>
        </p:txBody>
      </p:sp>
    </p:spTree>
    <p:extLst>
      <p:ext uri="{BB962C8B-B14F-4D97-AF65-F5344CB8AC3E}">
        <p14:creationId xmlns:p14="http://schemas.microsoft.com/office/powerpoint/2010/main" val="418311226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pages suivantes">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457200" y="343022"/>
            <a:ext cx="7355160" cy="853730"/>
          </a:xfrm>
          <a:prstGeom prst="rect">
            <a:avLst/>
          </a:prstGeom>
        </p:spPr>
        <p:txBody>
          <a:bodyPr>
            <a:normAutofit/>
          </a:bodyPr>
          <a:lstStyle>
            <a:lvl1pPr algn="l">
              <a:defRPr sz="2800" b="1">
                <a:solidFill>
                  <a:schemeClr val="accent1"/>
                </a:solidFill>
                <a:latin typeface="Source Sans Pro"/>
              </a:defRPr>
            </a:lvl1pPr>
          </a:lstStyle>
          <a:p>
            <a:r>
              <a:rPr lang="fr-FR" dirty="0" smtClean="0"/>
              <a:t>Modifiez le style du titre</a:t>
            </a:r>
            <a:endParaRPr lang="fr-FR" dirty="0"/>
          </a:p>
        </p:txBody>
      </p:sp>
      <p:sp>
        <p:nvSpPr>
          <p:cNvPr id="3" name="Espace réservé du contenu 2"/>
          <p:cNvSpPr>
            <a:spLocks noGrp="1"/>
          </p:cNvSpPr>
          <p:nvPr>
            <p:ph idx="1"/>
          </p:nvPr>
        </p:nvSpPr>
        <p:spPr>
          <a:xfrm>
            <a:off x="457200" y="1412776"/>
            <a:ext cx="8229600" cy="4464495"/>
          </a:xfrm>
          <a:prstGeom prst="rect">
            <a:avLst/>
          </a:prstGeom>
        </p:spPr>
        <p:txBody>
          <a:bodyPr/>
          <a:lstStyle>
            <a:lvl1pPr marL="72000" indent="-342900">
              <a:buSzPct val="140000"/>
              <a:buFont typeface="Arial"/>
              <a:buChar char="•"/>
              <a:defRPr sz="2800">
                <a:latin typeface="Source Sans Pro" pitchFamily="34" charset="0"/>
              </a:defRPr>
            </a:lvl1pPr>
            <a:lvl2pPr marL="742950" indent="-285750">
              <a:buSzPct val="110000"/>
              <a:buFont typeface="Arial"/>
              <a:buChar char="•"/>
              <a:defRPr sz="2800">
                <a:latin typeface="Source Sans Pro" pitchFamily="34" charset="0"/>
              </a:defRPr>
            </a:lvl2pPr>
            <a:lvl3pPr marL="1143000" indent="-228600">
              <a:buSzPct val="120000"/>
              <a:buFont typeface="Arial"/>
              <a:buChar char="•"/>
              <a:defRPr sz="2000">
                <a:latin typeface="Source Sans Pro" pitchFamily="34" charset="0"/>
              </a:defRPr>
            </a:lvl3pPr>
          </a:lstStyle>
          <a:p>
            <a:pPr lvl="0"/>
            <a:r>
              <a:rPr lang="fr-FR" dirty="0" smtClean="0"/>
              <a:t>Modifiez les styles du texte du masque</a:t>
            </a:r>
          </a:p>
          <a:p>
            <a:pPr lvl="1"/>
            <a:r>
              <a:rPr lang="fr-FR" dirty="0" smtClean="0"/>
              <a:t>Deuxième niveau</a:t>
            </a:r>
          </a:p>
          <a:p>
            <a:pPr lvl="2"/>
            <a:r>
              <a:rPr lang="fr-FR" dirty="0" smtClean="0"/>
              <a:t>Troisième niveau</a:t>
            </a:r>
          </a:p>
        </p:txBody>
      </p:sp>
      <p:pic>
        <p:nvPicPr>
          <p:cNvPr id="9" name="Image 8" descr="VDG-3D.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100392" y="275360"/>
            <a:ext cx="777376" cy="777376"/>
          </a:xfrm>
          <a:prstGeom prst="rect">
            <a:avLst/>
          </a:prstGeom>
        </p:spPr>
      </p:pic>
      <p:sp>
        <p:nvSpPr>
          <p:cNvPr id="11" name="Espace réservé du numéro de diapositive 3"/>
          <p:cNvSpPr txBox="1">
            <a:spLocks/>
          </p:cNvSpPr>
          <p:nvPr userDrawn="1"/>
        </p:nvSpPr>
        <p:spPr>
          <a:xfrm>
            <a:off x="8376042" y="6453336"/>
            <a:ext cx="516438" cy="365125"/>
          </a:xfrm>
          <a:prstGeom prst="rect">
            <a:avLst/>
          </a:prstGeom>
        </p:spPr>
        <p:txBody>
          <a:bodyPr vert="horz" lIns="91440" tIns="45720" rIns="91440" bIns="45720" rtlCol="0" anchor="ctr"/>
          <a:lstStyle>
            <a:defPPr>
              <a:defRPr lang="fr-FR"/>
            </a:defPPr>
            <a:lvl1pPr marL="0" algn="r" defTabSz="914400" rtl="0" eaLnBrk="1" latinLnBrk="0" hangingPunct="1">
              <a:defRPr sz="1200" kern="1200">
                <a:solidFill>
                  <a:schemeClr val="tx1">
                    <a:tint val="75000"/>
                  </a:schemeClr>
                </a:solidFill>
                <a:latin typeface="Source Sans Pro Black"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65E886B-180B-453B-BA88-870691EE1E2C}" type="slidenum">
              <a:rPr lang="fr-FR" sz="1050" b="0" i="0" smtClean="0">
                <a:solidFill>
                  <a:srgbClr val="4F81BD"/>
                </a:solidFill>
                <a:latin typeface="Source Sans Pro Semibold"/>
                <a:cs typeface="Source Sans Pro Semibold"/>
              </a:rPr>
              <a:pPr/>
              <a:t>‹N°›</a:t>
            </a:fld>
            <a:endParaRPr lang="fr-FR" sz="1050" b="0" i="0" dirty="0">
              <a:solidFill>
                <a:srgbClr val="4F81BD"/>
              </a:solidFill>
              <a:latin typeface="Source Sans Pro Semibold"/>
              <a:cs typeface="Source Sans Pro Semibold"/>
            </a:endParaRPr>
          </a:p>
        </p:txBody>
      </p:sp>
    </p:spTree>
    <p:extLst>
      <p:ext uri="{BB962C8B-B14F-4D97-AF65-F5344CB8AC3E}">
        <p14:creationId xmlns:p14="http://schemas.microsoft.com/office/powerpoint/2010/main" val="243653930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 page d'entête du Conseil municipal">
    <p:spTree>
      <p:nvGrpSpPr>
        <p:cNvPr id="1" name=""/>
        <p:cNvGrpSpPr/>
        <p:nvPr/>
      </p:nvGrpSpPr>
      <p:grpSpPr>
        <a:xfrm>
          <a:off x="0" y="0"/>
          <a:ext cx="0" cy="0"/>
          <a:chOff x="0" y="0"/>
          <a:chExt cx="0" cy="0"/>
        </a:xfrm>
      </p:grpSpPr>
      <p:sp>
        <p:nvSpPr>
          <p:cNvPr id="3" name="Espace réservé du texte 2"/>
          <p:cNvSpPr>
            <a:spLocks noGrp="1"/>
          </p:cNvSpPr>
          <p:nvPr>
            <p:ph type="body" idx="1" hasCustomPrompt="1"/>
          </p:nvPr>
        </p:nvSpPr>
        <p:spPr>
          <a:xfrm>
            <a:off x="467544" y="2564904"/>
            <a:ext cx="6344444" cy="639762"/>
          </a:xfrm>
          <a:prstGeom prst="rect">
            <a:avLst/>
          </a:prstGeom>
        </p:spPr>
        <p:txBody>
          <a:bodyPr anchor="b">
            <a:noAutofit/>
          </a:bodyPr>
          <a:lstStyle>
            <a:lvl1pPr marL="0" indent="0">
              <a:buNone/>
              <a:defRPr sz="4400" b="1" u="sng">
                <a:latin typeface="Source Sans Pro Black"/>
                <a:cs typeface="Source Sans Pro Black"/>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smtClean="0"/>
              <a:t>Modifiez les styles du texte du masque</a:t>
            </a:r>
          </a:p>
        </p:txBody>
      </p:sp>
      <p:sp>
        <p:nvSpPr>
          <p:cNvPr id="5" name="Espace réservé du texte 4"/>
          <p:cNvSpPr>
            <a:spLocks noGrp="1"/>
          </p:cNvSpPr>
          <p:nvPr>
            <p:ph type="body" sz="quarter" idx="3"/>
          </p:nvPr>
        </p:nvSpPr>
        <p:spPr>
          <a:xfrm>
            <a:off x="539552" y="4149080"/>
            <a:ext cx="6480720" cy="639762"/>
          </a:xfrm>
          <a:prstGeom prst="rect">
            <a:avLst/>
          </a:prstGeo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smtClean="0"/>
              <a:t>Modifiez les styles du texte du masque</a:t>
            </a:r>
          </a:p>
        </p:txBody>
      </p:sp>
      <p:pic>
        <p:nvPicPr>
          <p:cNvPr id="7" name="Image 6" descr="VDG-3D.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100392" y="275360"/>
            <a:ext cx="777376" cy="777376"/>
          </a:xfrm>
          <a:prstGeom prst="rect">
            <a:avLst/>
          </a:prstGeom>
        </p:spPr>
      </p:pic>
      <p:sp>
        <p:nvSpPr>
          <p:cNvPr id="12" name="Titre 1"/>
          <p:cNvSpPr>
            <a:spLocks noGrp="1"/>
          </p:cNvSpPr>
          <p:nvPr>
            <p:ph type="title" hasCustomPrompt="1"/>
          </p:nvPr>
        </p:nvSpPr>
        <p:spPr>
          <a:xfrm>
            <a:off x="457200" y="343022"/>
            <a:ext cx="7355160" cy="853730"/>
          </a:xfrm>
          <a:prstGeom prst="rect">
            <a:avLst/>
          </a:prstGeom>
        </p:spPr>
        <p:txBody>
          <a:bodyPr>
            <a:normAutofit/>
          </a:bodyPr>
          <a:lstStyle>
            <a:lvl1pPr algn="l">
              <a:defRPr sz="2800" b="1">
                <a:solidFill>
                  <a:schemeClr val="accent1"/>
                </a:solidFill>
                <a:latin typeface="Source Sans Pro"/>
              </a:defRPr>
            </a:lvl1pPr>
          </a:lstStyle>
          <a:p>
            <a:r>
              <a:rPr lang="fr-FR" dirty="0" smtClean="0"/>
              <a:t>Modifiez le style du titre</a:t>
            </a:r>
            <a:endParaRPr lang="fr-FR" dirty="0"/>
          </a:p>
        </p:txBody>
      </p:sp>
    </p:spTree>
    <p:extLst>
      <p:ext uri="{BB962C8B-B14F-4D97-AF65-F5344CB8AC3E}">
        <p14:creationId xmlns:p14="http://schemas.microsoft.com/office/powerpoint/2010/main" val="286524931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pic>
        <p:nvPicPr>
          <p:cNvPr id="6" name="Image 5" descr="VDG-3D.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100392" y="275360"/>
            <a:ext cx="777376" cy="777376"/>
          </a:xfrm>
          <a:prstGeom prst="rect">
            <a:avLst/>
          </a:prstGeom>
        </p:spPr>
      </p:pic>
      <p:sp>
        <p:nvSpPr>
          <p:cNvPr id="7" name="Espace réservé du numéro de diapositive 3"/>
          <p:cNvSpPr txBox="1">
            <a:spLocks/>
          </p:cNvSpPr>
          <p:nvPr userDrawn="1"/>
        </p:nvSpPr>
        <p:spPr>
          <a:xfrm>
            <a:off x="8376042" y="6453336"/>
            <a:ext cx="516438" cy="365125"/>
          </a:xfrm>
          <a:prstGeom prst="rect">
            <a:avLst/>
          </a:prstGeom>
        </p:spPr>
        <p:txBody>
          <a:bodyPr vert="horz" lIns="91440" tIns="45720" rIns="91440" bIns="45720" rtlCol="0" anchor="ctr"/>
          <a:lstStyle>
            <a:defPPr>
              <a:defRPr lang="fr-FR"/>
            </a:defPPr>
            <a:lvl1pPr marL="0" algn="r" defTabSz="914400" rtl="0" eaLnBrk="1" latinLnBrk="0" hangingPunct="1">
              <a:defRPr sz="1200" kern="1200">
                <a:solidFill>
                  <a:schemeClr val="tx1">
                    <a:tint val="75000"/>
                  </a:schemeClr>
                </a:solidFill>
                <a:latin typeface="Source Sans Pro Black"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65E886B-180B-453B-BA88-870691EE1E2C}" type="slidenum">
              <a:rPr lang="fr-FR" sz="1050" b="0" i="0" smtClean="0">
                <a:solidFill>
                  <a:srgbClr val="4F81BD"/>
                </a:solidFill>
                <a:latin typeface="Source Sans Pro Semibold"/>
                <a:cs typeface="Source Sans Pro Semibold"/>
              </a:rPr>
              <a:pPr/>
              <a:t>‹N°›</a:t>
            </a:fld>
            <a:endParaRPr lang="fr-FR" sz="1050" b="0" i="0" dirty="0">
              <a:solidFill>
                <a:srgbClr val="4F81BD"/>
              </a:solidFill>
              <a:latin typeface="Source Sans Pro Semibold"/>
              <a:cs typeface="Source Sans Pro Semibold"/>
            </a:endParaRPr>
          </a:p>
        </p:txBody>
      </p:sp>
    </p:spTree>
    <p:extLst>
      <p:ext uri="{BB962C8B-B14F-4D97-AF65-F5344CB8AC3E}">
        <p14:creationId xmlns:p14="http://schemas.microsoft.com/office/powerpoint/2010/main" val="301784935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mage avec légende">
    <p:spTree>
      <p:nvGrpSpPr>
        <p:cNvPr id="1" name=""/>
        <p:cNvGrpSpPr/>
        <p:nvPr/>
      </p:nvGrpSpPr>
      <p:grpSpPr>
        <a:xfrm>
          <a:off x="0" y="0"/>
          <a:ext cx="0" cy="0"/>
          <a:chOff x="0" y="0"/>
          <a:chExt cx="0" cy="0"/>
        </a:xfrm>
      </p:grpSpPr>
      <p:sp>
        <p:nvSpPr>
          <p:cNvPr id="3" name="Espace réservé pour une image  2"/>
          <p:cNvSpPr>
            <a:spLocks noGrp="1"/>
          </p:cNvSpPr>
          <p:nvPr>
            <p:ph type="pic" idx="1"/>
          </p:nvPr>
        </p:nvSpPr>
        <p:spPr>
          <a:xfrm>
            <a:off x="0" y="0"/>
            <a:ext cx="9144000" cy="6880774"/>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p:cNvSpPr>
            <a:spLocks noGrp="1"/>
          </p:cNvSpPr>
          <p:nvPr>
            <p:ph type="body" sz="half" idx="2"/>
          </p:nvPr>
        </p:nvSpPr>
        <p:spPr>
          <a:xfrm>
            <a:off x="539552" y="5949280"/>
            <a:ext cx="8136904" cy="365918"/>
          </a:xfrm>
          <a:prstGeom prst="rect">
            <a:avLst/>
          </a:prstGeom>
          <a:solidFill>
            <a:schemeClr val="bg1"/>
          </a:solidFill>
        </p:spPr>
        <p:txBody>
          <a:bodyPr>
            <a:noAutofit/>
          </a:bodyPr>
          <a:lstStyle>
            <a:lvl1pPr marL="0" indent="0">
              <a:buNone/>
              <a:defRPr sz="2000">
                <a:latin typeface="Source Sans Pro"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dirty="0" smtClean="0"/>
              <a:t>Modifiez les styles du texte du masque</a:t>
            </a:r>
          </a:p>
        </p:txBody>
      </p:sp>
      <p:sp>
        <p:nvSpPr>
          <p:cNvPr id="11" name="Espace réservé du numéro de diapositive 3"/>
          <p:cNvSpPr txBox="1">
            <a:spLocks/>
          </p:cNvSpPr>
          <p:nvPr userDrawn="1"/>
        </p:nvSpPr>
        <p:spPr>
          <a:xfrm>
            <a:off x="8376042" y="6453336"/>
            <a:ext cx="516438" cy="365125"/>
          </a:xfrm>
          <a:prstGeom prst="rect">
            <a:avLst/>
          </a:prstGeom>
        </p:spPr>
        <p:txBody>
          <a:bodyPr vert="horz" lIns="91440" tIns="45720" rIns="91440" bIns="45720" rtlCol="0" anchor="ctr"/>
          <a:lstStyle>
            <a:defPPr>
              <a:defRPr lang="fr-FR"/>
            </a:defPPr>
            <a:lvl1pPr marL="0" algn="r" defTabSz="914400" rtl="0" eaLnBrk="1" latinLnBrk="0" hangingPunct="1">
              <a:defRPr sz="1200" kern="1200">
                <a:solidFill>
                  <a:schemeClr val="tx1">
                    <a:tint val="75000"/>
                  </a:schemeClr>
                </a:solidFill>
                <a:latin typeface="Source Sans Pro Black"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65E886B-180B-453B-BA88-870691EE1E2C}" type="slidenum">
              <a:rPr lang="fr-FR" sz="1050" b="0" i="0" smtClean="0">
                <a:solidFill>
                  <a:srgbClr val="4F81BD"/>
                </a:solidFill>
                <a:latin typeface="Source Sans Pro Semibold"/>
                <a:cs typeface="Source Sans Pro Semibold"/>
              </a:rPr>
              <a:pPr/>
              <a:t>‹N°›</a:t>
            </a:fld>
            <a:endParaRPr lang="fr-FR" sz="1050" b="0" i="0" dirty="0">
              <a:solidFill>
                <a:srgbClr val="4F81BD"/>
              </a:solidFill>
              <a:latin typeface="Source Sans Pro Semibold"/>
              <a:cs typeface="Source Sans Pro Semibold"/>
            </a:endParaRPr>
          </a:p>
        </p:txBody>
      </p:sp>
      <p:sp>
        <p:nvSpPr>
          <p:cNvPr id="13" name="Titre 1"/>
          <p:cNvSpPr>
            <a:spLocks noGrp="1"/>
          </p:cNvSpPr>
          <p:nvPr>
            <p:ph type="title" hasCustomPrompt="1"/>
          </p:nvPr>
        </p:nvSpPr>
        <p:spPr>
          <a:xfrm>
            <a:off x="457200" y="343022"/>
            <a:ext cx="8219256" cy="493690"/>
          </a:xfrm>
          <a:prstGeom prst="rect">
            <a:avLst/>
          </a:prstGeom>
          <a:solidFill>
            <a:schemeClr val="bg1"/>
          </a:solidFill>
        </p:spPr>
        <p:txBody>
          <a:bodyPr>
            <a:normAutofit/>
          </a:bodyPr>
          <a:lstStyle>
            <a:lvl1pPr algn="l">
              <a:defRPr sz="2800" b="1">
                <a:solidFill>
                  <a:schemeClr val="accent1"/>
                </a:solidFill>
                <a:latin typeface="Source Sans Pro"/>
              </a:defRPr>
            </a:lvl1pPr>
          </a:lstStyle>
          <a:p>
            <a:r>
              <a:rPr lang="fr-FR" dirty="0" smtClean="0"/>
              <a:t>Modifiez le style du titre</a:t>
            </a:r>
            <a:endParaRPr lang="fr-FR" dirty="0"/>
          </a:p>
        </p:txBody>
      </p:sp>
    </p:spTree>
    <p:extLst>
      <p:ext uri="{BB962C8B-B14F-4D97-AF65-F5344CB8AC3E}">
        <p14:creationId xmlns:p14="http://schemas.microsoft.com/office/powerpoint/2010/main" val="214275182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600200"/>
            <a:ext cx="8229600" cy="4525963"/>
          </a:xfrm>
          <a:prstGeom prst="rect">
            <a:avLst/>
          </a:prstGeom>
        </p:spPr>
        <p:txBody>
          <a:bodyPr/>
          <a:lstStyle>
            <a:lvl1pPr marL="342900" indent="-342900">
              <a:buSzPct val="150000"/>
              <a:buFont typeface="Arial"/>
              <a:buChar char="•"/>
              <a:defRPr sz="2800"/>
            </a:lvl1pPr>
            <a:lvl2pPr marL="742950" indent="-285750">
              <a:buFont typeface="Arial"/>
              <a:buChar char="•"/>
              <a:defRPr sz="2800"/>
            </a:lvl2pPr>
            <a:lvl3pPr marL="1143000" indent="-228600">
              <a:buSzPct val="120000"/>
              <a:buFont typeface="Arial"/>
              <a:buChar char="•"/>
              <a:defRPr sz="2000"/>
            </a:lvl3pPr>
          </a:lstStyle>
          <a:p>
            <a:pPr lvl="0"/>
            <a:r>
              <a:rPr lang="fr-FR" dirty="0" smtClean="0"/>
              <a:t>Modifiez les styles du texte du masque</a:t>
            </a:r>
          </a:p>
          <a:p>
            <a:pPr lvl="1"/>
            <a:r>
              <a:rPr lang="fr-FR" dirty="0" smtClean="0"/>
              <a:t>Deuxième niveau</a:t>
            </a:r>
          </a:p>
          <a:p>
            <a:pPr lvl="2"/>
            <a:r>
              <a:rPr lang="fr-FR" dirty="0" smtClean="0"/>
              <a:t>Troisième niveau</a:t>
            </a:r>
          </a:p>
        </p:txBody>
      </p:sp>
      <p:pic>
        <p:nvPicPr>
          <p:cNvPr id="6" name="Image 5" descr="VDG-3D.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100392" y="275360"/>
            <a:ext cx="777376" cy="777376"/>
          </a:xfrm>
          <a:prstGeom prst="rect">
            <a:avLst/>
          </a:prstGeom>
        </p:spPr>
      </p:pic>
      <p:sp>
        <p:nvSpPr>
          <p:cNvPr id="10" name="Titre 1"/>
          <p:cNvSpPr>
            <a:spLocks noGrp="1"/>
          </p:cNvSpPr>
          <p:nvPr>
            <p:ph type="title" hasCustomPrompt="1"/>
          </p:nvPr>
        </p:nvSpPr>
        <p:spPr>
          <a:xfrm>
            <a:off x="457200" y="343022"/>
            <a:ext cx="7355160" cy="853730"/>
          </a:xfrm>
          <a:prstGeom prst="rect">
            <a:avLst/>
          </a:prstGeom>
        </p:spPr>
        <p:txBody>
          <a:bodyPr>
            <a:normAutofit/>
          </a:bodyPr>
          <a:lstStyle>
            <a:lvl1pPr algn="l">
              <a:defRPr sz="2800" b="1">
                <a:solidFill>
                  <a:schemeClr val="accent1"/>
                </a:solidFill>
                <a:latin typeface="Source Sans Pro"/>
              </a:defRPr>
            </a:lvl1pPr>
          </a:lstStyle>
          <a:p>
            <a:r>
              <a:rPr lang="fr-FR" dirty="0" smtClean="0"/>
              <a:t>Modifiez le style du titre</a:t>
            </a:r>
            <a:endParaRPr lang="fr-FR" dirty="0"/>
          </a:p>
        </p:txBody>
      </p:sp>
      <p:sp>
        <p:nvSpPr>
          <p:cNvPr id="11" name="Espace réservé du numéro de diapositive 3"/>
          <p:cNvSpPr txBox="1">
            <a:spLocks/>
          </p:cNvSpPr>
          <p:nvPr userDrawn="1"/>
        </p:nvSpPr>
        <p:spPr>
          <a:xfrm>
            <a:off x="8376042" y="6453336"/>
            <a:ext cx="516438" cy="365125"/>
          </a:xfrm>
          <a:prstGeom prst="rect">
            <a:avLst/>
          </a:prstGeom>
        </p:spPr>
        <p:txBody>
          <a:bodyPr vert="horz" lIns="91440" tIns="45720" rIns="91440" bIns="45720" rtlCol="0" anchor="ctr"/>
          <a:lstStyle>
            <a:defPPr>
              <a:defRPr lang="fr-FR"/>
            </a:defPPr>
            <a:lvl1pPr marL="0" algn="r" defTabSz="914400" rtl="0" eaLnBrk="1" latinLnBrk="0" hangingPunct="1">
              <a:defRPr sz="1200" kern="1200">
                <a:solidFill>
                  <a:schemeClr val="tx1">
                    <a:tint val="75000"/>
                  </a:schemeClr>
                </a:solidFill>
                <a:latin typeface="Source Sans Pro Black"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65E886B-180B-453B-BA88-870691EE1E2C}" type="slidenum">
              <a:rPr lang="fr-FR" sz="1050" b="0" i="0" smtClean="0">
                <a:solidFill>
                  <a:srgbClr val="4F81BD"/>
                </a:solidFill>
                <a:latin typeface="Source Sans Pro Semibold"/>
                <a:cs typeface="Source Sans Pro Semibold"/>
              </a:rPr>
              <a:pPr/>
              <a:t>‹N°›</a:t>
            </a:fld>
            <a:endParaRPr lang="fr-FR" sz="1050" b="0" i="0" dirty="0">
              <a:solidFill>
                <a:srgbClr val="4F81BD"/>
              </a:solidFill>
              <a:latin typeface="Source Sans Pro Semibold"/>
              <a:cs typeface="Source Sans Pro Semibold"/>
            </a:endParaRPr>
          </a:p>
        </p:txBody>
      </p:sp>
    </p:spTree>
    <p:extLst>
      <p:ext uri="{BB962C8B-B14F-4D97-AF65-F5344CB8AC3E}">
        <p14:creationId xmlns:p14="http://schemas.microsoft.com/office/powerpoint/2010/main" val="91462480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127344879"/>
      </p:ext>
    </p:extLst>
  </p:cSld>
  <p:clrMap bg1="lt1" tx1="dk1" bg2="lt2" tx2="dk2" accent1="accent1" accent2="accent2" accent3="accent3" accent4="accent4" accent5="accent5" accent6="accent6" hlink="hlink" folHlink="folHlink"/>
  <p:sldLayoutIdLst>
    <p:sldLayoutId id="2147483650" r:id="rId1"/>
    <p:sldLayoutId id="2147483653" r:id="rId2"/>
    <p:sldLayoutId id="2147483655" r:id="rId3"/>
    <p:sldLayoutId id="2147483657" r:id="rId4"/>
    <p:sldLayoutId id="2147483658" r:id="rId5"/>
  </p:sldLayoutIdLst>
  <p:timing>
    <p:tnLst>
      <p:par>
        <p:cTn id="1" dur="indefinite" restart="never" nodeType="tmRoot"/>
      </p:par>
    </p:tnLst>
  </p:timing>
  <p:txStyles>
    <p:titleStyle>
      <a:lvl1pPr algn="l" defTabSz="914400" rtl="0" eaLnBrk="1" latinLnBrk="0" hangingPunct="1">
        <a:spcBef>
          <a:spcPct val="0"/>
        </a:spcBef>
        <a:buNone/>
        <a:defRPr sz="2800" kern="1200">
          <a:solidFill>
            <a:schemeClr val="accent5"/>
          </a:solidFill>
          <a:latin typeface="Source Sans Pro Black"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2200" kern="1200">
          <a:solidFill>
            <a:schemeClr val="tx1"/>
          </a:solidFill>
          <a:latin typeface="Source Sans Pro" pitchFamily="34" charset="0"/>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Source Sans Pro" pitchFamily="34" charset="0"/>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Source Sans Pro" pitchFamily="34"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Source Sans Pro" pitchFamily="34"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Source Sans Pro"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texte 4"/>
          <p:cNvSpPr>
            <a:spLocks noGrp="1"/>
          </p:cNvSpPr>
          <p:nvPr>
            <p:ph type="body" idx="1"/>
          </p:nvPr>
        </p:nvSpPr>
        <p:spPr>
          <a:xfrm>
            <a:off x="179512" y="2060848"/>
            <a:ext cx="8712968" cy="1152128"/>
          </a:xfrm>
        </p:spPr>
        <p:txBody>
          <a:bodyPr/>
          <a:lstStyle/>
          <a:p>
            <a:r>
              <a:rPr lang="fr-FR" sz="2800" dirty="0" smtClean="0"/>
              <a:t>Les évolutions du périscolaire à la rentrée 2016</a:t>
            </a:r>
            <a:endParaRPr lang="fr-FR" sz="2800" dirty="0"/>
          </a:p>
        </p:txBody>
      </p:sp>
      <p:sp>
        <p:nvSpPr>
          <p:cNvPr id="6" name="Espace réservé du texte 5"/>
          <p:cNvSpPr>
            <a:spLocks noGrp="1"/>
          </p:cNvSpPr>
          <p:nvPr>
            <p:ph type="body" sz="quarter" idx="3"/>
          </p:nvPr>
        </p:nvSpPr>
        <p:spPr/>
        <p:txBody>
          <a:bodyPr/>
          <a:lstStyle/>
          <a:p>
            <a:r>
              <a:rPr lang="fr-FR" dirty="0" smtClean="0"/>
              <a:t>N° délibération : C003</a:t>
            </a:r>
            <a:endParaRPr lang="fr-FR" dirty="0"/>
          </a:p>
        </p:txBody>
      </p:sp>
      <p:sp>
        <p:nvSpPr>
          <p:cNvPr id="4" name="Titre 3"/>
          <p:cNvSpPr>
            <a:spLocks noGrp="1"/>
          </p:cNvSpPr>
          <p:nvPr>
            <p:ph type="title"/>
          </p:nvPr>
        </p:nvSpPr>
        <p:spPr/>
        <p:txBody>
          <a:bodyPr/>
          <a:lstStyle/>
          <a:p>
            <a:r>
              <a:rPr lang="fr-FR" dirty="0" smtClean="0"/>
              <a:t>Conseil municipal du 23 mai 2016</a:t>
            </a:r>
            <a:endParaRPr lang="fr-FR" dirty="0"/>
          </a:p>
        </p:txBody>
      </p:sp>
    </p:spTree>
    <p:extLst>
      <p:ext uri="{BB962C8B-B14F-4D97-AF65-F5344CB8AC3E}">
        <p14:creationId xmlns:p14="http://schemas.microsoft.com/office/powerpoint/2010/main" val="25094764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00200" y="1069958"/>
            <a:ext cx="8229600" cy="1143000"/>
          </a:xfrm>
        </p:spPr>
        <p:txBody>
          <a:bodyPr>
            <a:normAutofit/>
          </a:bodyPr>
          <a:lstStyle/>
          <a:p>
            <a:pPr algn="l"/>
            <a:r>
              <a:rPr lang="fr-FR" sz="1400" u="sng" dirty="0">
                <a:solidFill>
                  <a:prstClr val="black"/>
                </a:solidFill>
              </a:rPr>
              <a:t>3 grandes étapes</a:t>
            </a:r>
            <a:r>
              <a:rPr lang="fr-FR" sz="1200" dirty="0">
                <a:solidFill>
                  <a:prstClr val="black"/>
                </a:solidFill>
              </a:rPr>
              <a:t/>
            </a:r>
            <a:br>
              <a:rPr lang="fr-FR" sz="1200" dirty="0">
                <a:solidFill>
                  <a:prstClr val="black"/>
                </a:solidFill>
              </a:rPr>
            </a:br>
            <a:r>
              <a:rPr lang="fr-FR" sz="1400" b="0" dirty="0">
                <a:solidFill>
                  <a:prstClr val="black"/>
                </a:solidFill>
              </a:rPr>
              <a:t>2014-juin 2015 : partage du diagnostic, évaluation et réflexion globale</a:t>
            </a:r>
            <a:br>
              <a:rPr lang="fr-FR" sz="1400" b="0" dirty="0">
                <a:solidFill>
                  <a:prstClr val="black"/>
                </a:solidFill>
              </a:rPr>
            </a:br>
            <a:r>
              <a:rPr lang="fr-FR" sz="1400" b="0" dirty="0">
                <a:solidFill>
                  <a:prstClr val="black"/>
                </a:solidFill>
              </a:rPr>
              <a:t>Sept 2015 – février 2016 : concertation autour des scénarios horaires </a:t>
            </a:r>
            <a:br>
              <a:rPr lang="fr-FR" sz="1400" b="0" dirty="0">
                <a:solidFill>
                  <a:prstClr val="black"/>
                </a:solidFill>
              </a:rPr>
            </a:br>
            <a:r>
              <a:rPr lang="fr-FR" sz="1400" b="0" dirty="0">
                <a:solidFill>
                  <a:prstClr val="black"/>
                </a:solidFill>
              </a:rPr>
              <a:t>Février à été </a:t>
            </a:r>
            <a:r>
              <a:rPr lang="fr-FR" sz="1400" b="0" dirty="0" smtClean="0">
                <a:solidFill>
                  <a:prstClr val="black"/>
                </a:solidFill>
              </a:rPr>
              <a:t>2016 : </a:t>
            </a:r>
            <a:r>
              <a:rPr lang="fr-FR" sz="1400" b="0" dirty="0">
                <a:solidFill>
                  <a:prstClr val="black"/>
                </a:solidFill>
              </a:rPr>
              <a:t>mise en œuvre</a:t>
            </a:r>
            <a:endParaRPr lang="fr-FR" sz="4400" b="0" dirty="0">
              <a:solidFill>
                <a:prstClr val="black"/>
              </a:solidFill>
            </a:endParaRPr>
          </a:p>
        </p:txBody>
      </p:sp>
      <p:sp>
        <p:nvSpPr>
          <p:cNvPr id="4" name="Espace réservé du numéro de diapositive 3"/>
          <p:cNvSpPr>
            <a:spLocks noGrp="1"/>
          </p:cNvSpPr>
          <p:nvPr>
            <p:ph type="sldNum" sz="quarter" idx="4294967295"/>
          </p:nvPr>
        </p:nvSpPr>
        <p:spPr>
          <a:xfrm>
            <a:off x="7001535" y="6470237"/>
            <a:ext cx="2133600" cy="365125"/>
          </a:xfrm>
          <a:prstGeom prst="rect">
            <a:avLst/>
          </a:prstGeom>
        </p:spPr>
        <p:txBody>
          <a:bodyPr/>
          <a:lstStyle/>
          <a:p>
            <a:fld id="{ADA6956B-CA0E-4A8E-80A3-C70262F8985D}" type="slidenum">
              <a:rPr lang="fr-FR" smtClean="0">
                <a:solidFill>
                  <a:prstClr val="black">
                    <a:tint val="75000"/>
                  </a:prstClr>
                </a:solidFill>
              </a:rPr>
              <a:pPr/>
              <a:t>2</a:t>
            </a:fld>
            <a:endParaRPr lang="fr-FR" dirty="0">
              <a:solidFill>
                <a:prstClr val="black">
                  <a:tint val="75000"/>
                </a:prstClr>
              </a:solidFill>
            </a:endParaRPr>
          </a:p>
        </p:txBody>
      </p:sp>
      <p:grpSp>
        <p:nvGrpSpPr>
          <p:cNvPr id="16" name="Groupe 15"/>
          <p:cNvGrpSpPr/>
          <p:nvPr/>
        </p:nvGrpSpPr>
        <p:grpSpPr>
          <a:xfrm>
            <a:off x="1907704" y="2515297"/>
            <a:ext cx="5596813" cy="448968"/>
            <a:chOff x="3194548" y="2175183"/>
            <a:chExt cx="2191111" cy="887503"/>
          </a:xfrm>
        </p:grpSpPr>
        <p:sp>
          <p:nvSpPr>
            <p:cNvPr id="17" name="Chevron 16"/>
            <p:cNvSpPr/>
            <p:nvPr/>
          </p:nvSpPr>
          <p:spPr>
            <a:xfrm>
              <a:off x="3194548" y="2175183"/>
              <a:ext cx="2191111" cy="876444"/>
            </a:xfrm>
            <a:prstGeom prst="chevron">
              <a:avLst/>
            </a:prstGeom>
            <a:solidFill>
              <a:srgbClr val="41BB3B"/>
            </a:solidFill>
          </p:spPr>
          <p:style>
            <a:lnRef idx="2">
              <a:schemeClr val="lt1">
                <a:hueOff val="0"/>
                <a:satOff val="0"/>
                <a:lumOff val="0"/>
                <a:alphaOff val="0"/>
              </a:schemeClr>
            </a:lnRef>
            <a:fillRef idx="1">
              <a:scrgbClr r="0" g="0" b="0"/>
            </a:fillRef>
            <a:effectRef idx="0">
              <a:schemeClr val="accent5">
                <a:hueOff val="1628512"/>
                <a:satOff val="5598"/>
                <a:lumOff val="-26863"/>
                <a:alphaOff val="0"/>
              </a:schemeClr>
            </a:effectRef>
            <a:fontRef idx="minor">
              <a:schemeClr val="lt1"/>
            </a:fontRef>
          </p:style>
        </p:sp>
        <p:sp>
          <p:nvSpPr>
            <p:cNvPr id="18" name="Chevron 4"/>
            <p:cNvSpPr/>
            <p:nvPr/>
          </p:nvSpPr>
          <p:spPr>
            <a:xfrm>
              <a:off x="3386525" y="2186242"/>
              <a:ext cx="1679071" cy="87644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2009" tIns="48006" rIns="24003" bIns="48006" numCol="1" spcCol="1270" anchor="ctr" anchorCtr="0">
              <a:noAutofit/>
            </a:bodyPr>
            <a:lstStyle/>
            <a:p>
              <a:pPr algn="ctr" defTabSz="799934">
                <a:lnSpc>
                  <a:spcPct val="90000"/>
                </a:lnSpc>
                <a:spcBef>
                  <a:spcPct val="0"/>
                </a:spcBef>
                <a:spcAft>
                  <a:spcPct val="35000"/>
                </a:spcAft>
              </a:pPr>
              <a:r>
                <a:rPr lang="fr-FR" sz="1200" dirty="0">
                  <a:solidFill>
                    <a:prstClr val="white"/>
                  </a:solidFill>
                  <a:latin typeface="Berlin Sans FB" pitchFamily="34" charset="0"/>
                </a:rPr>
                <a:t>Mise en œuvre concertée </a:t>
              </a:r>
            </a:p>
          </p:txBody>
        </p:sp>
      </p:grpSp>
      <p:sp>
        <p:nvSpPr>
          <p:cNvPr id="19" name="Chevron 18"/>
          <p:cNvSpPr/>
          <p:nvPr/>
        </p:nvSpPr>
        <p:spPr>
          <a:xfrm>
            <a:off x="971600" y="2564902"/>
            <a:ext cx="1224136" cy="403553"/>
          </a:xfrm>
          <a:prstGeom prst="chevron">
            <a:avLst/>
          </a:prstGeom>
          <a:solidFill>
            <a:srgbClr val="339966"/>
          </a:solidFill>
        </p:spPr>
        <p:style>
          <a:lnRef idx="2">
            <a:schemeClr val="lt1">
              <a:hueOff val="0"/>
              <a:satOff val="0"/>
              <a:lumOff val="0"/>
              <a:alphaOff val="0"/>
            </a:schemeClr>
          </a:lnRef>
          <a:fillRef idx="1">
            <a:scrgbClr r="0" g="0" b="0"/>
          </a:fillRef>
          <a:effectRef idx="0">
            <a:schemeClr val="accent5">
              <a:hueOff val="1085675"/>
              <a:satOff val="3732"/>
              <a:lumOff val="-17909"/>
              <a:alphaOff val="0"/>
            </a:schemeClr>
          </a:effectRef>
          <a:fontRef idx="minor">
            <a:schemeClr val="lt1"/>
          </a:fontRef>
        </p:style>
      </p:sp>
      <p:sp>
        <p:nvSpPr>
          <p:cNvPr id="5" name="Pentagone 4"/>
          <p:cNvSpPr/>
          <p:nvPr/>
        </p:nvSpPr>
        <p:spPr>
          <a:xfrm>
            <a:off x="1335773" y="2116320"/>
            <a:ext cx="6252164" cy="398976"/>
          </a:xfrm>
          <a:prstGeom prst="homePlate">
            <a:avLst/>
          </a:prstGeom>
          <a:solidFill>
            <a:schemeClr val="bg2">
              <a:lumMod val="75000"/>
            </a:schemeClr>
          </a:solidFill>
          <a:ln/>
        </p:spPr>
        <p:style>
          <a:lnRef idx="1">
            <a:schemeClr val="accent6"/>
          </a:lnRef>
          <a:fillRef idx="3">
            <a:schemeClr val="accent6"/>
          </a:fillRef>
          <a:effectRef idx="2">
            <a:schemeClr val="accent6"/>
          </a:effectRef>
          <a:fontRef idx="minor">
            <a:schemeClr val="lt1"/>
          </a:fontRef>
        </p:style>
        <p:txBody>
          <a:bodyPr lIns="91420" tIns="45711" rIns="91420" bIns="45711" rtlCol="0" anchor="ctr"/>
          <a:lstStyle/>
          <a:p>
            <a:pPr algn="ctr" defTabSz="914210"/>
            <a:endParaRPr lang="fr-FR">
              <a:solidFill>
                <a:prstClr val="white"/>
              </a:solidFill>
            </a:endParaRPr>
          </a:p>
        </p:txBody>
      </p:sp>
      <p:graphicFrame>
        <p:nvGraphicFramePr>
          <p:cNvPr id="6" name="Tableau 5"/>
          <p:cNvGraphicFramePr>
            <a:graphicFrameLocks noGrp="1"/>
          </p:cNvGraphicFramePr>
          <p:nvPr>
            <p:extLst>
              <p:ext uri="{D42A27DB-BD31-4B8C-83A1-F6EECF244321}">
                <p14:modId xmlns:p14="http://schemas.microsoft.com/office/powerpoint/2010/main" val="22592195"/>
              </p:ext>
            </p:extLst>
          </p:nvPr>
        </p:nvGraphicFramePr>
        <p:xfrm>
          <a:off x="1097450" y="2110105"/>
          <a:ext cx="6642902" cy="478571"/>
        </p:xfrm>
        <a:graphic>
          <a:graphicData uri="http://schemas.openxmlformats.org/drawingml/2006/table">
            <a:tbl>
              <a:tblPr>
                <a:tableStyleId>{5C22544A-7EE6-4342-B048-85BDC9FD1C3A}</a:tableStyleId>
              </a:tblPr>
              <a:tblGrid>
                <a:gridCol w="639691"/>
                <a:gridCol w="723650"/>
                <a:gridCol w="602023"/>
                <a:gridCol w="974487"/>
                <a:gridCol w="779590"/>
                <a:gridCol w="649658"/>
                <a:gridCol w="649658"/>
                <a:gridCol w="389795"/>
                <a:gridCol w="768219"/>
                <a:gridCol w="466131"/>
              </a:tblGrid>
              <a:tr h="478571">
                <a:tc>
                  <a:txBody>
                    <a:bodyPr/>
                    <a:lstStyle/>
                    <a:p>
                      <a:pPr algn="ctr" fontAlgn="b"/>
                      <a:r>
                        <a:rPr lang="fr-FR" sz="1200" b="0" i="0" u="none" strike="noStrike" dirty="0" smtClean="0">
                          <a:solidFill>
                            <a:srgbClr val="000000"/>
                          </a:solidFill>
                          <a:effectLst/>
                          <a:latin typeface="Berlin Sans FB" panose="020E0602020502020306" pitchFamily="34" charset="0"/>
                        </a:rPr>
                        <a:t>Jan</a:t>
                      </a:r>
                      <a:endParaRPr lang="fr-FR" sz="1200" b="0" i="0" u="none" strike="noStrike" dirty="0">
                        <a:solidFill>
                          <a:srgbClr val="000000"/>
                        </a:solidFill>
                        <a:effectLst/>
                        <a:latin typeface="Berlin Sans FB" panose="020E0602020502020306" pitchFamily="34" charset="0"/>
                      </a:endParaRPr>
                    </a:p>
                  </a:txBody>
                  <a:tcPr marL="9525" marR="9525" marT="9525" marB="0" anchor="ctr">
                    <a:solidFill>
                      <a:schemeClr val="accent1"/>
                    </a:solidFill>
                  </a:tcPr>
                </a:tc>
                <a:tc>
                  <a:txBody>
                    <a:bodyPr/>
                    <a:lstStyle/>
                    <a:p>
                      <a:pPr algn="ctr" fontAlgn="b"/>
                      <a:r>
                        <a:rPr lang="fr-FR" sz="1200" b="0" i="0" u="none" strike="noStrike" dirty="0" err="1" smtClean="0">
                          <a:solidFill>
                            <a:srgbClr val="000000"/>
                          </a:solidFill>
                          <a:effectLst/>
                          <a:latin typeface="Berlin Sans FB" panose="020E0602020502020306" pitchFamily="34" charset="0"/>
                        </a:rPr>
                        <a:t>Fev</a:t>
                      </a:r>
                      <a:endParaRPr lang="fr-FR" sz="1200" b="0" i="0" u="none" strike="noStrike" dirty="0">
                        <a:solidFill>
                          <a:srgbClr val="000000"/>
                        </a:solidFill>
                        <a:effectLst/>
                        <a:latin typeface="Berlin Sans FB" panose="020E0602020502020306" pitchFamily="34" charset="0"/>
                      </a:endParaRPr>
                    </a:p>
                  </a:txBody>
                  <a:tcPr marL="9525" marR="9525" marT="9525" marB="0" anchor="ctr">
                    <a:solidFill>
                      <a:schemeClr val="accent1"/>
                    </a:solidFill>
                  </a:tcPr>
                </a:tc>
                <a:tc>
                  <a:txBody>
                    <a:bodyPr/>
                    <a:lstStyle/>
                    <a:p>
                      <a:pPr algn="ctr" fontAlgn="b"/>
                      <a:r>
                        <a:rPr lang="fr-FR" sz="1200" b="0" i="0" u="none" strike="noStrike" dirty="0" smtClean="0">
                          <a:solidFill>
                            <a:srgbClr val="000000"/>
                          </a:solidFill>
                          <a:effectLst/>
                          <a:latin typeface="Berlin Sans FB" panose="020E0602020502020306" pitchFamily="34" charset="0"/>
                        </a:rPr>
                        <a:t>Mars</a:t>
                      </a:r>
                      <a:endParaRPr lang="fr-FR" sz="1200" b="0" i="0" u="none" strike="noStrike" dirty="0">
                        <a:solidFill>
                          <a:srgbClr val="000000"/>
                        </a:solidFill>
                        <a:effectLst/>
                        <a:latin typeface="Berlin Sans FB" panose="020E0602020502020306" pitchFamily="34" charset="0"/>
                      </a:endParaRPr>
                    </a:p>
                  </a:txBody>
                  <a:tcPr marL="9525" marR="9525" marT="9525" marB="0" anchor="ctr">
                    <a:solidFill>
                      <a:schemeClr val="accent1"/>
                    </a:solidFill>
                  </a:tcPr>
                </a:tc>
                <a:tc>
                  <a:txBody>
                    <a:bodyPr/>
                    <a:lstStyle/>
                    <a:p>
                      <a:pPr algn="ctr" fontAlgn="b"/>
                      <a:r>
                        <a:rPr lang="fr-FR" sz="1200" b="0" i="0" u="none" strike="noStrike" dirty="0" smtClean="0">
                          <a:solidFill>
                            <a:srgbClr val="000000"/>
                          </a:solidFill>
                          <a:effectLst/>
                          <a:latin typeface="Berlin Sans FB" panose="020E0602020502020306" pitchFamily="34" charset="0"/>
                        </a:rPr>
                        <a:t>Avril</a:t>
                      </a:r>
                      <a:endParaRPr lang="fr-FR" sz="1200" b="0" i="0" u="none" strike="noStrike" dirty="0">
                        <a:solidFill>
                          <a:srgbClr val="000000"/>
                        </a:solidFill>
                        <a:effectLst/>
                        <a:latin typeface="Berlin Sans FB" panose="020E0602020502020306" pitchFamily="34" charset="0"/>
                      </a:endParaRPr>
                    </a:p>
                  </a:txBody>
                  <a:tcPr marL="9525" marR="9525" marT="9525" marB="0" anchor="ctr">
                    <a:solidFill>
                      <a:schemeClr val="accent1"/>
                    </a:solidFill>
                  </a:tcPr>
                </a:tc>
                <a:tc>
                  <a:txBody>
                    <a:bodyPr/>
                    <a:lstStyle/>
                    <a:p>
                      <a:pPr algn="ctr" fontAlgn="b"/>
                      <a:r>
                        <a:rPr lang="fr-FR" sz="1200" b="0" i="0" u="none" strike="noStrike" dirty="0" smtClean="0">
                          <a:solidFill>
                            <a:srgbClr val="000000"/>
                          </a:solidFill>
                          <a:effectLst/>
                          <a:latin typeface="Berlin Sans FB" panose="020E0602020502020306" pitchFamily="34" charset="0"/>
                        </a:rPr>
                        <a:t>Mai</a:t>
                      </a:r>
                      <a:endParaRPr lang="fr-FR" sz="1200" b="0" i="0" u="none" strike="noStrike" dirty="0">
                        <a:solidFill>
                          <a:srgbClr val="000000"/>
                        </a:solidFill>
                        <a:effectLst/>
                        <a:latin typeface="Berlin Sans FB" panose="020E0602020502020306" pitchFamily="34" charset="0"/>
                      </a:endParaRPr>
                    </a:p>
                  </a:txBody>
                  <a:tcPr marL="9525" marR="9525" marT="9525" marB="0" anchor="ctr">
                    <a:solidFill>
                      <a:schemeClr val="accent1"/>
                    </a:solidFill>
                  </a:tcPr>
                </a:tc>
                <a:tc>
                  <a:txBody>
                    <a:bodyPr/>
                    <a:lstStyle/>
                    <a:p>
                      <a:pPr algn="ctr" fontAlgn="b"/>
                      <a:r>
                        <a:rPr lang="fr-FR" sz="1200" b="0" i="0" u="none" strike="noStrike" dirty="0" smtClean="0">
                          <a:solidFill>
                            <a:srgbClr val="000000"/>
                          </a:solidFill>
                          <a:effectLst/>
                          <a:latin typeface="Berlin Sans FB" panose="020E0602020502020306" pitchFamily="34" charset="0"/>
                        </a:rPr>
                        <a:t>Juin</a:t>
                      </a:r>
                      <a:endParaRPr lang="fr-FR" sz="1200" b="0" i="0" u="none" strike="noStrike" dirty="0">
                        <a:solidFill>
                          <a:srgbClr val="000000"/>
                        </a:solidFill>
                        <a:effectLst/>
                        <a:latin typeface="Berlin Sans FB" panose="020E0602020502020306" pitchFamily="34" charset="0"/>
                      </a:endParaRPr>
                    </a:p>
                  </a:txBody>
                  <a:tcPr marL="9525" marR="9525" marT="9525" marB="0" anchor="ctr">
                    <a:solidFill>
                      <a:schemeClr val="accent1"/>
                    </a:solidFill>
                  </a:tcPr>
                </a:tc>
                <a:tc>
                  <a:txBody>
                    <a:bodyPr/>
                    <a:lstStyle/>
                    <a:p>
                      <a:pPr algn="ctr" fontAlgn="b"/>
                      <a:r>
                        <a:rPr lang="fr-FR" sz="1200" b="0" i="0" u="none" strike="noStrike" dirty="0" smtClean="0">
                          <a:solidFill>
                            <a:srgbClr val="000000"/>
                          </a:solidFill>
                          <a:effectLst/>
                          <a:latin typeface="Berlin Sans FB" panose="020E0602020502020306" pitchFamily="34" charset="0"/>
                        </a:rPr>
                        <a:t>Juillet</a:t>
                      </a:r>
                      <a:endParaRPr lang="fr-FR" sz="1200" b="0" i="0" u="none" strike="noStrike" dirty="0">
                        <a:solidFill>
                          <a:srgbClr val="000000"/>
                        </a:solidFill>
                        <a:effectLst/>
                        <a:latin typeface="Berlin Sans FB" panose="020E0602020502020306" pitchFamily="34" charset="0"/>
                      </a:endParaRPr>
                    </a:p>
                  </a:txBody>
                  <a:tcPr marL="9525" marR="9525" marT="9525" marB="0" anchor="ctr">
                    <a:solidFill>
                      <a:schemeClr val="accent1"/>
                    </a:solidFill>
                  </a:tcPr>
                </a:tc>
                <a:tc>
                  <a:txBody>
                    <a:bodyPr/>
                    <a:lstStyle/>
                    <a:p>
                      <a:pPr algn="ctr" fontAlgn="b"/>
                      <a:r>
                        <a:rPr lang="fr-FR" sz="1200" b="0" i="0" u="none" strike="noStrike" dirty="0" smtClean="0">
                          <a:solidFill>
                            <a:srgbClr val="000000"/>
                          </a:solidFill>
                          <a:effectLst/>
                          <a:latin typeface="Berlin Sans FB" panose="020E0602020502020306" pitchFamily="34" charset="0"/>
                        </a:rPr>
                        <a:t>Août</a:t>
                      </a:r>
                      <a:endParaRPr lang="fr-FR" sz="1200" b="0" i="0" u="none" strike="noStrike" dirty="0">
                        <a:solidFill>
                          <a:srgbClr val="000000"/>
                        </a:solidFill>
                        <a:effectLst/>
                        <a:latin typeface="Berlin Sans FB" panose="020E0602020502020306" pitchFamily="34" charset="0"/>
                      </a:endParaRPr>
                    </a:p>
                  </a:txBody>
                  <a:tcPr marL="9525" marR="9525" marT="9525" marB="0" anchor="ctr">
                    <a:solidFill>
                      <a:schemeClr val="accent1"/>
                    </a:solidFill>
                  </a:tcPr>
                </a:tc>
                <a:tc>
                  <a:txBody>
                    <a:bodyPr/>
                    <a:lstStyle/>
                    <a:p>
                      <a:pPr algn="ctr" fontAlgn="b"/>
                      <a:r>
                        <a:rPr lang="fr-FR" sz="1200" b="0" i="0" u="none" strike="noStrike" dirty="0" smtClean="0">
                          <a:solidFill>
                            <a:srgbClr val="000000"/>
                          </a:solidFill>
                          <a:effectLst/>
                          <a:latin typeface="Berlin Sans FB" panose="020E0602020502020306" pitchFamily="34" charset="0"/>
                        </a:rPr>
                        <a:t>Sep</a:t>
                      </a:r>
                      <a:endParaRPr lang="fr-FR" sz="1200" b="0" i="0" u="none" strike="noStrike" dirty="0">
                        <a:solidFill>
                          <a:srgbClr val="000000"/>
                        </a:solidFill>
                        <a:effectLst/>
                        <a:latin typeface="Berlin Sans FB" panose="020E0602020502020306" pitchFamily="34" charset="0"/>
                      </a:endParaRPr>
                    </a:p>
                  </a:txBody>
                  <a:tcPr marL="9525" marR="9525" marT="9525" marB="0" anchor="ctr">
                    <a:solidFill>
                      <a:schemeClr val="accent1"/>
                    </a:solidFill>
                  </a:tcPr>
                </a:tc>
                <a:tc>
                  <a:txBody>
                    <a:bodyPr/>
                    <a:lstStyle/>
                    <a:p>
                      <a:pPr algn="ctr" fontAlgn="b"/>
                      <a:r>
                        <a:rPr lang="fr-FR" sz="1200" b="0" i="0" u="none" strike="noStrike" dirty="0" smtClean="0">
                          <a:solidFill>
                            <a:srgbClr val="000000"/>
                          </a:solidFill>
                          <a:effectLst/>
                          <a:latin typeface="Berlin Sans FB" panose="020E0602020502020306" pitchFamily="34" charset="0"/>
                        </a:rPr>
                        <a:t>…</a:t>
                      </a:r>
                      <a:endParaRPr lang="fr-FR" sz="1200" b="0" i="0" u="none" strike="noStrike" dirty="0">
                        <a:solidFill>
                          <a:srgbClr val="000000"/>
                        </a:solidFill>
                        <a:effectLst/>
                        <a:latin typeface="Berlin Sans FB" panose="020E0602020502020306" pitchFamily="34" charset="0"/>
                      </a:endParaRPr>
                    </a:p>
                  </a:txBody>
                  <a:tcPr marL="9525" marR="9525" marT="9525" marB="0" anchor="ctr">
                    <a:noFill/>
                  </a:tcPr>
                </a:tc>
              </a:tr>
            </a:tbl>
          </a:graphicData>
        </a:graphic>
      </p:graphicFrame>
      <p:sp>
        <p:nvSpPr>
          <p:cNvPr id="38" name="Rectangle 37"/>
          <p:cNvSpPr/>
          <p:nvPr/>
        </p:nvSpPr>
        <p:spPr>
          <a:xfrm>
            <a:off x="846301" y="4604138"/>
            <a:ext cx="1221862" cy="1292643"/>
          </a:xfrm>
          <a:prstGeom prst="rect">
            <a:avLst/>
          </a:prstGeom>
        </p:spPr>
        <p:txBody>
          <a:bodyPr wrap="square" lIns="91420" tIns="45711" rIns="91420" bIns="45711">
            <a:spAutoFit/>
          </a:bodyPr>
          <a:lstStyle/>
          <a:p>
            <a:pPr defTabSz="914210"/>
            <a:r>
              <a:rPr lang="fr-FR" dirty="0">
                <a:solidFill>
                  <a:srgbClr val="679E2A"/>
                </a:solidFill>
                <a:latin typeface="Berlin Sans FB" panose="020E0602020502020306" pitchFamily="34" charset="0"/>
              </a:rPr>
              <a:t>Jan</a:t>
            </a:r>
          </a:p>
          <a:p>
            <a:pPr defTabSz="914210"/>
            <a:r>
              <a:rPr lang="fr-FR" sz="1000" dirty="0">
                <a:solidFill>
                  <a:prstClr val="black"/>
                </a:solidFill>
                <a:ea typeface="Calibri"/>
              </a:rPr>
              <a:t>Nouvelles réunions d’information</a:t>
            </a:r>
          </a:p>
          <a:p>
            <a:pPr defTabSz="914210"/>
            <a:r>
              <a:rPr lang="fr-FR" sz="1000" dirty="0">
                <a:solidFill>
                  <a:prstClr val="black"/>
                </a:solidFill>
                <a:ea typeface="Calibri"/>
              </a:rPr>
              <a:t>Vote des parents </a:t>
            </a:r>
          </a:p>
          <a:p>
            <a:pPr defTabSz="914210"/>
            <a:r>
              <a:rPr lang="fr-FR" sz="1000" dirty="0">
                <a:solidFill>
                  <a:prstClr val="black"/>
                </a:solidFill>
                <a:ea typeface="Calibri"/>
              </a:rPr>
              <a:t>Positionnement de la ville</a:t>
            </a:r>
          </a:p>
        </p:txBody>
      </p:sp>
      <p:cxnSp>
        <p:nvCxnSpPr>
          <p:cNvPr id="41" name="Connecteur droit avec flèche 40"/>
          <p:cNvCxnSpPr/>
          <p:nvPr/>
        </p:nvCxnSpPr>
        <p:spPr>
          <a:xfrm>
            <a:off x="1239133" y="3038229"/>
            <a:ext cx="0" cy="1470891"/>
          </a:xfrm>
          <a:prstGeom prst="straightConnector1">
            <a:avLst/>
          </a:prstGeom>
          <a:ln>
            <a:solidFill>
              <a:srgbClr val="92D050"/>
            </a:solidFill>
            <a:headEnd type="oval"/>
            <a:tailEnd type="none"/>
          </a:ln>
        </p:spPr>
        <p:style>
          <a:lnRef idx="1">
            <a:schemeClr val="accent1"/>
          </a:lnRef>
          <a:fillRef idx="0">
            <a:schemeClr val="accent1"/>
          </a:fillRef>
          <a:effectRef idx="0">
            <a:schemeClr val="accent1"/>
          </a:effectRef>
          <a:fontRef idx="minor">
            <a:schemeClr val="tx1"/>
          </a:fontRef>
        </p:style>
      </p:cxnSp>
      <p:sp>
        <p:nvSpPr>
          <p:cNvPr id="45" name="Chevron 4"/>
          <p:cNvSpPr/>
          <p:nvPr/>
        </p:nvSpPr>
        <p:spPr>
          <a:xfrm>
            <a:off x="1217427" y="3646193"/>
            <a:ext cx="1701470" cy="39936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1995" tIns="47996" rIns="23998" bIns="47996" numCol="1" spcCol="1270" anchor="ctr" anchorCtr="0">
            <a:noAutofit/>
          </a:bodyPr>
          <a:lstStyle/>
          <a:p>
            <a:pPr algn="ctr" defTabSz="799934">
              <a:lnSpc>
                <a:spcPct val="90000"/>
              </a:lnSpc>
              <a:spcBef>
                <a:spcPct val="0"/>
              </a:spcBef>
              <a:spcAft>
                <a:spcPct val="35000"/>
              </a:spcAft>
            </a:pPr>
            <a:r>
              <a:rPr lang="fr-FR" sz="1200" dirty="0">
                <a:solidFill>
                  <a:prstClr val="white"/>
                </a:solidFill>
                <a:latin typeface="Berlin Sans FB" pitchFamily="34" charset="0"/>
              </a:rPr>
              <a:t>Choix des horaires</a:t>
            </a:r>
          </a:p>
        </p:txBody>
      </p:sp>
      <p:cxnSp>
        <p:nvCxnSpPr>
          <p:cNvPr id="30" name="Connecteur droit avec flèche 29"/>
          <p:cNvCxnSpPr/>
          <p:nvPr/>
        </p:nvCxnSpPr>
        <p:spPr>
          <a:xfrm>
            <a:off x="2918897" y="2978204"/>
            <a:ext cx="0" cy="1560052"/>
          </a:xfrm>
          <a:prstGeom prst="straightConnector1">
            <a:avLst/>
          </a:prstGeom>
          <a:ln>
            <a:headEnd type="oval"/>
            <a:tailEnd type="none"/>
          </a:ln>
        </p:spPr>
        <p:style>
          <a:lnRef idx="1">
            <a:schemeClr val="accent1"/>
          </a:lnRef>
          <a:fillRef idx="0">
            <a:schemeClr val="accent1"/>
          </a:fillRef>
          <a:effectRef idx="0">
            <a:schemeClr val="accent1"/>
          </a:effectRef>
          <a:fontRef idx="minor">
            <a:schemeClr val="tx1"/>
          </a:fontRef>
        </p:style>
      </p:cxnSp>
      <p:cxnSp>
        <p:nvCxnSpPr>
          <p:cNvPr id="32" name="Connecteur droit avec flèche 31"/>
          <p:cNvCxnSpPr/>
          <p:nvPr/>
        </p:nvCxnSpPr>
        <p:spPr>
          <a:xfrm flipH="1">
            <a:off x="6444726" y="3101128"/>
            <a:ext cx="2216" cy="1407992"/>
          </a:xfrm>
          <a:prstGeom prst="straightConnector1">
            <a:avLst/>
          </a:prstGeom>
          <a:ln>
            <a:headEnd type="oval"/>
            <a:tailEnd type="none"/>
          </a:ln>
        </p:spPr>
        <p:style>
          <a:lnRef idx="1">
            <a:schemeClr val="accent1"/>
          </a:lnRef>
          <a:fillRef idx="0">
            <a:schemeClr val="accent1"/>
          </a:fillRef>
          <a:effectRef idx="0">
            <a:schemeClr val="accent1"/>
          </a:effectRef>
          <a:fontRef idx="minor">
            <a:schemeClr val="tx1"/>
          </a:fontRef>
        </p:style>
      </p:cxnSp>
      <p:sp>
        <p:nvSpPr>
          <p:cNvPr id="34" name="ZoneTexte 33"/>
          <p:cNvSpPr txBox="1"/>
          <p:nvPr/>
        </p:nvSpPr>
        <p:spPr>
          <a:xfrm>
            <a:off x="2448995" y="4521621"/>
            <a:ext cx="898870" cy="1138755"/>
          </a:xfrm>
          <a:prstGeom prst="rect">
            <a:avLst/>
          </a:prstGeom>
          <a:noFill/>
        </p:spPr>
        <p:txBody>
          <a:bodyPr wrap="square" lIns="91420" tIns="45711" rIns="91420" bIns="45711" rtlCol="0">
            <a:spAutoFit/>
          </a:bodyPr>
          <a:lstStyle/>
          <a:p>
            <a:pPr defTabSz="914210"/>
            <a:r>
              <a:rPr lang="fr-FR" dirty="0">
                <a:solidFill>
                  <a:srgbClr val="00B050"/>
                </a:solidFill>
                <a:latin typeface="Berlin Sans FB" panose="020E0602020502020306" pitchFamily="34" charset="0"/>
              </a:rPr>
              <a:t>Mars </a:t>
            </a:r>
          </a:p>
          <a:p>
            <a:pPr defTabSz="914210"/>
            <a:r>
              <a:rPr lang="fr-FR" sz="1000" dirty="0">
                <a:solidFill>
                  <a:srgbClr val="000000"/>
                </a:solidFill>
              </a:rPr>
              <a:t>Réunions</a:t>
            </a:r>
          </a:p>
          <a:p>
            <a:pPr defTabSz="914210"/>
            <a:r>
              <a:rPr lang="fr-FR" sz="1000" dirty="0">
                <a:solidFill>
                  <a:srgbClr val="000000"/>
                </a:solidFill>
              </a:rPr>
              <a:t>- Associations socioculturels - Parents délégués</a:t>
            </a:r>
          </a:p>
        </p:txBody>
      </p:sp>
      <p:sp>
        <p:nvSpPr>
          <p:cNvPr id="36" name="ZoneTexte 35"/>
          <p:cNvSpPr txBox="1"/>
          <p:nvPr/>
        </p:nvSpPr>
        <p:spPr>
          <a:xfrm>
            <a:off x="4932040" y="2968455"/>
            <a:ext cx="720080" cy="969478"/>
          </a:xfrm>
          <a:prstGeom prst="rect">
            <a:avLst/>
          </a:prstGeom>
          <a:noFill/>
        </p:spPr>
        <p:txBody>
          <a:bodyPr wrap="square" lIns="91420" tIns="45711" rIns="91420" bIns="45711" rtlCol="0">
            <a:spAutoFit/>
          </a:bodyPr>
          <a:lstStyle/>
          <a:p>
            <a:pPr defTabSz="914210"/>
            <a:r>
              <a:rPr lang="fr-FR" dirty="0">
                <a:solidFill>
                  <a:srgbClr val="0070C0"/>
                </a:solidFill>
                <a:latin typeface="Berlin Sans FB" panose="020E0602020502020306" pitchFamily="34" charset="0"/>
              </a:rPr>
              <a:t>Juin </a:t>
            </a:r>
          </a:p>
          <a:p>
            <a:pPr defTabSz="914210"/>
            <a:r>
              <a:rPr lang="fr-FR" sz="1000" dirty="0">
                <a:solidFill>
                  <a:prstClr val="black"/>
                </a:solidFill>
              </a:rPr>
              <a:t>4° COPIL du PEDT</a:t>
            </a:r>
          </a:p>
          <a:p>
            <a:pPr defTabSz="914210"/>
            <a:endParaRPr lang="fr-FR" dirty="0">
              <a:solidFill>
                <a:prstClr val="black"/>
              </a:solidFill>
            </a:endParaRPr>
          </a:p>
        </p:txBody>
      </p:sp>
      <p:sp>
        <p:nvSpPr>
          <p:cNvPr id="7" name="Flèche droite 6"/>
          <p:cNvSpPr/>
          <p:nvPr/>
        </p:nvSpPr>
        <p:spPr>
          <a:xfrm>
            <a:off x="4081772" y="4714693"/>
            <a:ext cx="1210308" cy="22700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lIns="91420" tIns="45711" rIns="91420" bIns="45711" rtlCol="0" anchor="ctr"/>
          <a:lstStyle/>
          <a:p>
            <a:pPr algn="ctr" defTabSz="914210"/>
            <a:endParaRPr lang="fr-FR">
              <a:solidFill>
                <a:prstClr val="white"/>
              </a:solidFill>
            </a:endParaRPr>
          </a:p>
        </p:txBody>
      </p:sp>
      <p:sp>
        <p:nvSpPr>
          <p:cNvPr id="8" name="ZoneTexte 7"/>
          <p:cNvSpPr txBox="1"/>
          <p:nvPr/>
        </p:nvSpPr>
        <p:spPr>
          <a:xfrm>
            <a:off x="3859464" y="5029452"/>
            <a:ext cx="2557375" cy="646313"/>
          </a:xfrm>
          <a:prstGeom prst="rect">
            <a:avLst/>
          </a:prstGeom>
          <a:noFill/>
        </p:spPr>
        <p:txBody>
          <a:bodyPr wrap="square" lIns="91420" tIns="45711" rIns="91420" bIns="45711" rtlCol="0">
            <a:spAutoFit/>
          </a:bodyPr>
          <a:lstStyle/>
          <a:p>
            <a:pPr defTabSz="914210"/>
            <a:r>
              <a:rPr lang="fr-FR" sz="1200" dirty="0">
                <a:solidFill>
                  <a:prstClr val="black"/>
                </a:solidFill>
              </a:rPr>
              <a:t>Après vacances de Pâques</a:t>
            </a:r>
          </a:p>
          <a:p>
            <a:pPr defTabSz="914210"/>
            <a:r>
              <a:rPr lang="fr-FR" sz="1200" dirty="0">
                <a:solidFill>
                  <a:prstClr val="black"/>
                </a:solidFill>
              </a:rPr>
              <a:t>Conseils de périscolaire par groupes d’écoles</a:t>
            </a:r>
          </a:p>
        </p:txBody>
      </p:sp>
      <p:sp>
        <p:nvSpPr>
          <p:cNvPr id="40" name="Titre 1"/>
          <p:cNvSpPr txBox="1">
            <a:spLocks/>
          </p:cNvSpPr>
          <p:nvPr/>
        </p:nvSpPr>
        <p:spPr>
          <a:xfrm>
            <a:off x="1217427" y="260650"/>
            <a:ext cx="8229600" cy="807729"/>
          </a:xfrm>
          <a:prstGeom prst="rect">
            <a:avLst/>
          </a:prstGeom>
        </p:spPr>
        <p:txBody>
          <a:bodyPr vert="horz" lIns="91420" tIns="45711" rIns="91420" bIns="45711"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sz="2800" b="1" dirty="0">
                <a:solidFill>
                  <a:schemeClr val="accent1"/>
                </a:solidFill>
                <a:latin typeface="Source Sans Pro"/>
              </a:rPr>
              <a:t>Calendrier : les grandes étapes</a:t>
            </a:r>
          </a:p>
        </p:txBody>
      </p:sp>
      <p:cxnSp>
        <p:nvCxnSpPr>
          <p:cNvPr id="42" name="Connecteur droit avec flèche 41"/>
          <p:cNvCxnSpPr/>
          <p:nvPr/>
        </p:nvCxnSpPr>
        <p:spPr>
          <a:xfrm>
            <a:off x="4211960" y="2958670"/>
            <a:ext cx="0" cy="612917"/>
          </a:xfrm>
          <a:prstGeom prst="straightConnector1">
            <a:avLst/>
          </a:prstGeom>
          <a:ln>
            <a:headEnd type="oval"/>
            <a:tailEnd type="none"/>
          </a:ln>
        </p:spPr>
        <p:style>
          <a:lnRef idx="1">
            <a:schemeClr val="accent1"/>
          </a:lnRef>
          <a:fillRef idx="0">
            <a:schemeClr val="accent1"/>
          </a:fillRef>
          <a:effectRef idx="0">
            <a:schemeClr val="accent1"/>
          </a:effectRef>
          <a:fontRef idx="minor">
            <a:schemeClr val="tx1"/>
          </a:fontRef>
        </p:style>
      </p:cxnSp>
      <p:sp>
        <p:nvSpPr>
          <p:cNvPr id="44" name="ZoneTexte 43"/>
          <p:cNvSpPr txBox="1"/>
          <p:nvPr/>
        </p:nvSpPr>
        <p:spPr>
          <a:xfrm>
            <a:off x="3035962" y="3241167"/>
            <a:ext cx="922879" cy="954089"/>
          </a:xfrm>
          <a:prstGeom prst="rect">
            <a:avLst/>
          </a:prstGeom>
          <a:noFill/>
        </p:spPr>
        <p:txBody>
          <a:bodyPr wrap="square" lIns="91420" tIns="45711" rIns="91420" bIns="45711" rtlCol="0">
            <a:spAutoFit/>
          </a:bodyPr>
          <a:lstStyle/>
          <a:p>
            <a:pPr defTabSz="914210"/>
            <a:r>
              <a:rPr lang="fr-FR" dirty="0">
                <a:solidFill>
                  <a:srgbClr val="0070C0"/>
                </a:solidFill>
                <a:latin typeface="Berlin Sans FB" panose="020E0602020502020306" pitchFamily="34" charset="0"/>
              </a:rPr>
              <a:t>4 Avril </a:t>
            </a:r>
          </a:p>
          <a:p>
            <a:pPr defTabSz="914210"/>
            <a:r>
              <a:rPr lang="fr-FR" sz="1000" dirty="0">
                <a:solidFill>
                  <a:prstClr val="black"/>
                </a:solidFill>
              </a:rPr>
              <a:t>3</a:t>
            </a:r>
            <a:r>
              <a:rPr lang="fr-FR" sz="1000" baseline="30000" dirty="0">
                <a:solidFill>
                  <a:prstClr val="black"/>
                </a:solidFill>
              </a:rPr>
              <a:t>ème</a:t>
            </a:r>
            <a:r>
              <a:rPr lang="fr-FR" sz="1000" dirty="0">
                <a:solidFill>
                  <a:prstClr val="black"/>
                </a:solidFill>
              </a:rPr>
              <a:t> COPIL PEDT</a:t>
            </a:r>
          </a:p>
          <a:p>
            <a:pPr defTabSz="914210"/>
            <a:endParaRPr lang="fr-FR" dirty="0">
              <a:solidFill>
                <a:prstClr val="black"/>
              </a:solidFill>
            </a:endParaRPr>
          </a:p>
        </p:txBody>
      </p:sp>
      <p:cxnSp>
        <p:nvCxnSpPr>
          <p:cNvPr id="46" name="Connecteur droit avec flèche 45"/>
          <p:cNvCxnSpPr/>
          <p:nvPr/>
        </p:nvCxnSpPr>
        <p:spPr>
          <a:xfrm>
            <a:off x="6804248" y="3013958"/>
            <a:ext cx="0" cy="612917"/>
          </a:xfrm>
          <a:prstGeom prst="straightConnector1">
            <a:avLst/>
          </a:prstGeom>
          <a:ln>
            <a:headEnd type="oval"/>
            <a:tailEnd type="none"/>
          </a:ln>
        </p:spPr>
        <p:style>
          <a:lnRef idx="1">
            <a:schemeClr val="accent1"/>
          </a:lnRef>
          <a:fillRef idx="0">
            <a:schemeClr val="accent1"/>
          </a:fillRef>
          <a:effectRef idx="0">
            <a:schemeClr val="accent1"/>
          </a:effectRef>
          <a:fontRef idx="minor">
            <a:schemeClr val="tx1"/>
          </a:fontRef>
        </p:style>
      </p:cxnSp>
      <p:sp>
        <p:nvSpPr>
          <p:cNvPr id="47" name="ZoneTexte 46"/>
          <p:cNvSpPr txBox="1"/>
          <p:nvPr/>
        </p:nvSpPr>
        <p:spPr>
          <a:xfrm>
            <a:off x="6816855" y="3136636"/>
            <a:ext cx="1262763" cy="830997"/>
          </a:xfrm>
          <a:prstGeom prst="rect">
            <a:avLst/>
          </a:prstGeom>
          <a:noFill/>
        </p:spPr>
        <p:txBody>
          <a:bodyPr wrap="square" lIns="91420" tIns="45711" rIns="91420" bIns="45711" rtlCol="0">
            <a:spAutoFit/>
          </a:bodyPr>
          <a:lstStyle/>
          <a:p>
            <a:pPr defTabSz="914210"/>
            <a:r>
              <a:rPr lang="fr-FR" dirty="0">
                <a:solidFill>
                  <a:srgbClr val="0070C0"/>
                </a:solidFill>
                <a:latin typeface="Berlin Sans FB" panose="020E0602020502020306" pitchFamily="34" charset="0"/>
              </a:rPr>
              <a:t>Sept </a:t>
            </a:r>
          </a:p>
          <a:p>
            <a:pPr defTabSz="914210"/>
            <a:r>
              <a:rPr lang="fr-FR" sz="1200" dirty="0">
                <a:solidFill>
                  <a:prstClr val="black"/>
                </a:solidFill>
              </a:rPr>
              <a:t>Vote du PEDT</a:t>
            </a:r>
          </a:p>
          <a:p>
            <a:pPr defTabSz="914210"/>
            <a:endParaRPr lang="fr-FR" dirty="0">
              <a:solidFill>
                <a:prstClr val="black"/>
              </a:solidFill>
            </a:endParaRPr>
          </a:p>
        </p:txBody>
      </p:sp>
      <p:sp>
        <p:nvSpPr>
          <p:cNvPr id="3" name="ZoneTexte 2"/>
          <p:cNvSpPr txBox="1"/>
          <p:nvPr/>
        </p:nvSpPr>
        <p:spPr>
          <a:xfrm>
            <a:off x="1097450" y="2569939"/>
            <a:ext cx="1300626" cy="261610"/>
          </a:xfrm>
          <a:prstGeom prst="rect">
            <a:avLst/>
          </a:prstGeom>
          <a:noFill/>
        </p:spPr>
        <p:txBody>
          <a:bodyPr wrap="square" rtlCol="0">
            <a:spAutoFit/>
          </a:bodyPr>
          <a:lstStyle/>
          <a:p>
            <a:pPr defTabSz="914210"/>
            <a:r>
              <a:rPr lang="fr-FR" sz="1100" dirty="0">
                <a:solidFill>
                  <a:srgbClr val="FFFFFF"/>
                </a:solidFill>
                <a:latin typeface="Berlin Sans FB" panose="020E0602020502020306" pitchFamily="34" charset="0"/>
              </a:rPr>
              <a:t>Choix des horaires</a:t>
            </a:r>
          </a:p>
        </p:txBody>
      </p:sp>
      <p:sp>
        <p:nvSpPr>
          <p:cNvPr id="28" name="Rectangle 27"/>
          <p:cNvSpPr/>
          <p:nvPr/>
        </p:nvSpPr>
        <p:spPr>
          <a:xfrm>
            <a:off x="1525185" y="3429615"/>
            <a:ext cx="1341101" cy="523202"/>
          </a:xfrm>
          <a:prstGeom prst="rect">
            <a:avLst/>
          </a:prstGeom>
        </p:spPr>
        <p:txBody>
          <a:bodyPr wrap="square" lIns="91420" tIns="45711" rIns="91420" bIns="45711">
            <a:spAutoFit/>
          </a:bodyPr>
          <a:lstStyle/>
          <a:p>
            <a:pPr defTabSz="914210"/>
            <a:r>
              <a:rPr lang="fr-FR" dirty="0" err="1">
                <a:solidFill>
                  <a:srgbClr val="0070C0"/>
                </a:solidFill>
                <a:latin typeface="Berlin Sans FB" panose="020E0602020502020306" pitchFamily="34" charset="0"/>
              </a:rPr>
              <a:t>Fév</a:t>
            </a:r>
            <a:r>
              <a:rPr lang="fr-FR" dirty="0">
                <a:solidFill>
                  <a:srgbClr val="0070C0"/>
                </a:solidFill>
                <a:latin typeface="Berlin Sans FB" panose="020E0602020502020306" pitchFamily="34" charset="0"/>
              </a:rPr>
              <a:t> </a:t>
            </a:r>
          </a:p>
          <a:p>
            <a:pPr defTabSz="914210"/>
            <a:r>
              <a:rPr lang="fr-FR" sz="1000" dirty="0">
                <a:solidFill>
                  <a:prstClr val="black"/>
                </a:solidFill>
                <a:ea typeface="Calibri"/>
              </a:rPr>
              <a:t>Choix de la DASEN</a:t>
            </a:r>
          </a:p>
        </p:txBody>
      </p:sp>
      <p:cxnSp>
        <p:nvCxnSpPr>
          <p:cNvPr id="29" name="Connecteur droit avec flèche 28"/>
          <p:cNvCxnSpPr/>
          <p:nvPr/>
        </p:nvCxnSpPr>
        <p:spPr>
          <a:xfrm>
            <a:off x="2195736" y="3080881"/>
            <a:ext cx="0" cy="565312"/>
          </a:xfrm>
          <a:prstGeom prst="straightConnector1">
            <a:avLst/>
          </a:prstGeom>
          <a:ln>
            <a:solidFill>
              <a:srgbClr val="92D050"/>
            </a:solidFill>
            <a:headEnd type="oval"/>
            <a:tailEnd type="none"/>
          </a:ln>
        </p:spPr>
        <p:style>
          <a:lnRef idx="1">
            <a:schemeClr val="accent1"/>
          </a:lnRef>
          <a:fillRef idx="0">
            <a:schemeClr val="accent1"/>
          </a:fillRef>
          <a:effectRef idx="0">
            <a:schemeClr val="accent1"/>
          </a:effectRef>
          <a:fontRef idx="minor">
            <a:schemeClr val="tx1"/>
          </a:fontRef>
        </p:style>
      </p:cxnSp>
      <p:cxnSp>
        <p:nvCxnSpPr>
          <p:cNvPr id="33" name="Connecteur droit avec flèche 32"/>
          <p:cNvCxnSpPr/>
          <p:nvPr/>
        </p:nvCxnSpPr>
        <p:spPr>
          <a:xfrm>
            <a:off x="4932040" y="3002325"/>
            <a:ext cx="0" cy="612917"/>
          </a:xfrm>
          <a:prstGeom prst="straightConnector1">
            <a:avLst/>
          </a:prstGeom>
          <a:ln>
            <a:headEnd type="oval"/>
            <a:tailEnd type="none"/>
          </a:ln>
        </p:spPr>
        <p:style>
          <a:lnRef idx="1">
            <a:schemeClr val="accent1"/>
          </a:lnRef>
          <a:fillRef idx="0">
            <a:schemeClr val="accent1"/>
          </a:fillRef>
          <a:effectRef idx="0">
            <a:schemeClr val="accent1"/>
          </a:effectRef>
          <a:fontRef idx="minor">
            <a:schemeClr val="tx1"/>
          </a:fontRef>
        </p:style>
      </p:cxnSp>
      <p:cxnSp>
        <p:nvCxnSpPr>
          <p:cNvPr id="48" name="Connecteur droit avec flèche 47"/>
          <p:cNvCxnSpPr/>
          <p:nvPr/>
        </p:nvCxnSpPr>
        <p:spPr>
          <a:xfrm>
            <a:off x="4694813" y="2988701"/>
            <a:ext cx="0" cy="612917"/>
          </a:xfrm>
          <a:prstGeom prst="straightConnector1">
            <a:avLst/>
          </a:prstGeom>
          <a:ln>
            <a:headEnd type="oval"/>
            <a:tailEnd type="none"/>
          </a:ln>
        </p:spPr>
        <p:style>
          <a:lnRef idx="1">
            <a:schemeClr val="accent1"/>
          </a:lnRef>
          <a:fillRef idx="0">
            <a:schemeClr val="accent1"/>
          </a:fillRef>
          <a:effectRef idx="0">
            <a:schemeClr val="accent1"/>
          </a:effectRef>
          <a:fontRef idx="minor">
            <a:schemeClr val="tx1"/>
          </a:fontRef>
        </p:style>
      </p:cxnSp>
      <p:sp>
        <p:nvSpPr>
          <p:cNvPr id="49" name="ZoneTexte 48"/>
          <p:cNvSpPr txBox="1"/>
          <p:nvPr/>
        </p:nvSpPr>
        <p:spPr>
          <a:xfrm>
            <a:off x="4514191" y="3651386"/>
            <a:ext cx="777889" cy="1231088"/>
          </a:xfrm>
          <a:prstGeom prst="rect">
            <a:avLst/>
          </a:prstGeom>
          <a:noFill/>
        </p:spPr>
        <p:txBody>
          <a:bodyPr wrap="square" lIns="91420" tIns="45711" rIns="91420" bIns="45711" rtlCol="0">
            <a:spAutoFit/>
          </a:bodyPr>
          <a:lstStyle/>
          <a:p>
            <a:pPr defTabSz="914210"/>
            <a:r>
              <a:rPr lang="fr-FR" dirty="0">
                <a:solidFill>
                  <a:srgbClr val="00B050"/>
                </a:solidFill>
                <a:latin typeface="Berlin Sans FB" panose="020E0602020502020306" pitchFamily="34" charset="0"/>
              </a:rPr>
              <a:t>23 Mai </a:t>
            </a:r>
          </a:p>
          <a:p>
            <a:pPr defTabSz="914210"/>
            <a:r>
              <a:rPr lang="fr-FR" sz="1000" dirty="0">
                <a:solidFill>
                  <a:srgbClr val="000000"/>
                </a:solidFill>
              </a:rPr>
              <a:t>Vote des tarifs</a:t>
            </a:r>
          </a:p>
          <a:p>
            <a:pPr defTabSz="914210"/>
            <a:endParaRPr lang="fr-FR" dirty="0">
              <a:solidFill>
                <a:prstClr val="black"/>
              </a:solidFill>
            </a:endParaRPr>
          </a:p>
        </p:txBody>
      </p:sp>
      <p:cxnSp>
        <p:nvCxnSpPr>
          <p:cNvPr id="50" name="Connecteur droit avec flèche 49"/>
          <p:cNvCxnSpPr/>
          <p:nvPr/>
        </p:nvCxnSpPr>
        <p:spPr>
          <a:xfrm flipH="1">
            <a:off x="3491880" y="2946376"/>
            <a:ext cx="2216" cy="1071427"/>
          </a:xfrm>
          <a:prstGeom prst="straightConnector1">
            <a:avLst/>
          </a:prstGeom>
          <a:ln>
            <a:headEnd type="oval"/>
            <a:tailEnd type="none"/>
          </a:ln>
        </p:spPr>
        <p:style>
          <a:lnRef idx="1">
            <a:schemeClr val="accent1"/>
          </a:lnRef>
          <a:fillRef idx="0">
            <a:schemeClr val="accent1"/>
          </a:fillRef>
          <a:effectRef idx="0">
            <a:schemeClr val="accent1"/>
          </a:effectRef>
          <a:fontRef idx="minor">
            <a:schemeClr val="tx1"/>
          </a:fontRef>
        </p:style>
      </p:cxnSp>
      <p:sp>
        <p:nvSpPr>
          <p:cNvPr id="51" name="ZoneTexte 50"/>
          <p:cNvSpPr txBox="1"/>
          <p:nvPr/>
        </p:nvSpPr>
        <p:spPr>
          <a:xfrm>
            <a:off x="3279761" y="3967633"/>
            <a:ext cx="748897" cy="1384976"/>
          </a:xfrm>
          <a:prstGeom prst="rect">
            <a:avLst/>
          </a:prstGeom>
          <a:noFill/>
        </p:spPr>
        <p:txBody>
          <a:bodyPr wrap="square" lIns="91420" tIns="45711" rIns="91420" bIns="45711" rtlCol="0">
            <a:spAutoFit/>
          </a:bodyPr>
          <a:lstStyle/>
          <a:p>
            <a:pPr defTabSz="914210"/>
            <a:r>
              <a:rPr lang="fr-FR" dirty="0">
                <a:solidFill>
                  <a:srgbClr val="00B050"/>
                </a:solidFill>
                <a:latin typeface="Berlin Sans FB" panose="020E0602020502020306" pitchFamily="34" charset="0"/>
              </a:rPr>
              <a:t>7-8 Avril </a:t>
            </a:r>
            <a:r>
              <a:rPr lang="fr-FR" sz="1000" dirty="0">
                <a:solidFill>
                  <a:prstClr val="black"/>
                </a:solidFill>
              </a:rPr>
              <a:t>Doc de communication</a:t>
            </a:r>
          </a:p>
          <a:p>
            <a:pPr defTabSz="914210"/>
            <a:endParaRPr lang="fr-FR" dirty="0">
              <a:solidFill>
                <a:prstClr val="black"/>
              </a:solidFill>
            </a:endParaRPr>
          </a:p>
        </p:txBody>
      </p:sp>
      <p:sp>
        <p:nvSpPr>
          <p:cNvPr id="52" name="Flèche droite 51"/>
          <p:cNvSpPr/>
          <p:nvPr/>
        </p:nvSpPr>
        <p:spPr>
          <a:xfrm>
            <a:off x="5303983" y="3613426"/>
            <a:ext cx="1142959" cy="22700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lIns="91420" tIns="45711" rIns="91420" bIns="45711" rtlCol="0" anchor="ctr"/>
          <a:lstStyle/>
          <a:p>
            <a:pPr algn="ctr" defTabSz="914210"/>
            <a:endParaRPr lang="fr-FR">
              <a:solidFill>
                <a:prstClr val="white"/>
              </a:solidFill>
            </a:endParaRPr>
          </a:p>
        </p:txBody>
      </p:sp>
      <p:sp>
        <p:nvSpPr>
          <p:cNvPr id="53" name="ZoneTexte 52"/>
          <p:cNvSpPr txBox="1"/>
          <p:nvPr/>
        </p:nvSpPr>
        <p:spPr>
          <a:xfrm>
            <a:off x="5237528" y="3879312"/>
            <a:ext cx="2557375" cy="276981"/>
          </a:xfrm>
          <a:prstGeom prst="rect">
            <a:avLst/>
          </a:prstGeom>
          <a:noFill/>
        </p:spPr>
        <p:txBody>
          <a:bodyPr wrap="square" lIns="91420" tIns="45711" rIns="91420" bIns="45711" rtlCol="0">
            <a:spAutoFit/>
          </a:bodyPr>
          <a:lstStyle/>
          <a:p>
            <a:pPr defTabSz="914210"/>
            <a:r>
              <a:rPr lang="fr-FR" sz="1200" dirty="0">
                <a:solidFill>
                  <a:prstClr val="black"/>
                </a:solidFill>
              </a:rPr>
              <a:t>Inscriptions par internet</a:t>
            </a:r>
          </a:p>
        </p:txBody>
      </p:sp>
      <p:sp>
        <p:nvSpPr>
          <p:cNvPr id="54" name="ZoneTexte 53"/>
          <p:cNvSpPr txBox="1"/>
          <p:nvPr/>
        </p:nvSpPr>
        <p:spPr>
          <a:xfrm>
            <a:off x="6225829" y="4603097"/>
            <a:ext cx="2557375" cy="1200310"/>
          </a:xfrm>
          <a:prstGeom prst="rect">
            <a:avLst/>
          </a:prstGeom>
          <a:noFill/>
        </p:spPr>
        <p:txBody>
          <a:bodyPr wrap="square" lIns="91420" tIns="45711" rIns="91420" bIns="45711" rtlCol="0">
            <a:spAutoFit/>
          </a:bodyPr>
          <a:lstStyle/>
          <a:p>
            <a:pPr defTabSz="914210"/>
            <a:r>
              <a:rPr lang="fr-FR" dirty="0">
                <a:solidFill>
                  <a:srgbClr val="0070C0"/>
                </a:solidFill>
                <a:latin typeface="Berlin Sans FB" panose="020E0602020502020306" pitchFamily="34" charset="0"/>
              </a:rPr>
              <a:t>Fin Août-début Sept</a:t>
            </a:r>
          </a:p>
          <a:p>
            <a:pPr defTabSz="914210"/>
            <a:r>
              <a:rPr lang="fr-FR" sz="1200" dirty="0">
                <a:solidFill>
                  <a:prstClr val="black"/>
                </a:solidFill>
              </a:rPr>
              <a:t>Permanences d’inscription dans les écoles</a:t>
            </a:r>
          </a:p>
          <a:p>
            <a:pPr defTabSz="914210"/>
            <a:r>
              <a:rPr lang="fr-FR" dirty="0">
                <a:solidFill>
                  <a:srgbClr val="0070C0"/>
                </a:solidFill>
                <a:latin typeface="Berlin Sans FB" panose="020E0602020502020306" pitchFamily="34" charset="0"/>
              </a:rPr>
              <a:t>5 septembre </a:t>
            </a:r>
            <a:r>
              <a:rPr lang="fr-FR" sz="1200" dirty="0">
                <a:solidFill>
                  <a:prstClr val="black"/>
                </a:solidFill>
              </a:rPr>
              <a:t>: début de l’accueil périscolaire</a:t>
            </a:r>
          </a:p>
        </p:txBody>
      </p:sp>
      <p:sp>
        <p:nvSpPr>
          <p:cNvPr id="37" name="ZoneTexte 36"/>
          <p:cNvSpPr txBox="1"/>
          <p:nvPr/>
        </p:nvSpPr>
        <p:spPr>
          <a:xfrm>
            <a:off x="3916924" y="3568710"/>
            <a:ext cx="777889" cy="1261866"/>
          </a:xfrm>
          <a:prstGeom prst="rect">
            <a:avLst/>
          </a:prstGeom>
          <a:noFill/>
        </p:spPr>
        <p:txBody>
          <a:bodyPr wrap="square" lIns="91420" tIns="45711" rIns="91420" bIns="45711" rtlCol="0">
            <a:spAutoFit/>
          </a:bodyPr>
          <a:lstStyle/>
          <a:p>
            <a:pPr defTabSz="914210"/>
            <a:r>
              <a:rPr lang="fr-FR" dirty="0">
                <a:solidFill>
                  <a:srgbClr val="00B050"/>
                </a:solidFill>
                <a:latin typeface="Berlin Sans FB" panose="020E0602020502020306" pitchFamily="34" charset="0"/>
              </a:rPr>
              <a:t> 3 Mai </a:t>
            </a:r>
          </a:p>
          <a:p>
            <a:pPr defTabSz="914210"/>
            <a:r>
              <a:rPr lang="fr-FR" sz="1000" dirty="0">
                <a:solidFill>
                  <a:srgbClr val="000000"/>
                </a:solidFill>
              </a:rPr>
              <a:t>Réunion des directeurs </a:t>
            </a:r>
          </a:p>
          <a:p>
            <a:pPr defTabSz="914210"/>
            <a:r>
              <a:rPr lang="fr-FR" sz="1000" dirty="0">
                <a:solidFill>
                  <a:srgbClr val="000000"/>
                </a:solidFill>
              </a:rPr>
              <a:t>D’écoles</a:t>
            </a:r>
          </a:p>
          <a:p>
            <a:pPr defTabSz="914210"/>
            <a:endParaRPr lang="fr-FR" dirty="0">
              <a:solidFill>
                <a:prstClr val="black"/>
              </a:solidFill>
            </a:endParaRPr>
          </a:p>
        </p:txBody>
      </p:sp>
      <p:cxnSp>
        <p:nvCxnSpPr>
          <p:cNvPr id="39" name="Connecteur droit avec flèche 38"/>
          <p:cNvCxnSpPr/>
          <p:nvPr/>
        </p:nvCxnSpPr>
        <p:spPr>
          <a:xfrm>
            <a:off x="5279422" y="3002325"/>
            <a:ext cx="0" cy="1225515"/>
          </a:xfrm>
          <a:prstGeom prst="straightConnector1">
            <a:avLst/>
          </a:prstGeom>
          <a:ln>
            <a:headEnd type="oval"/>
            <a:tailEnd type="none"/>
          </a:ln>
        </p:spPr>
        <p:style>
          <a:lnRef idx="1">
            <a:schemeClr val="accent1"/>
          </a:lnRef>
          <a:fillRef idx="0">
            <a:schemeClr val="accent1"/>
          </a:fillRef>
          <a:effectRef idx="0">
            <a:schemeClr val="accent1"/>
          </a:effectRef>
          <a:fontRef idx="minor">
            <a:schemeClr val="tx1"/>
          </a:fontRef>
        </p:style>
      </p:cxnSp>
      <p:sp>
        <p:nvSpPr>
          <p:cNvPr id="43" name="ZoneTexte 42"/>
          <p:cNvSpPr txBox="1"/>
          <p:nvPr/>
        </p:nvSpPr>
        <p:spPr>
          <a:xfrm>
            <a:off x="5126565" y="4122766"/>
            <a:ext cx="748897" cy="830979"/>
          </a:xfrm>
          <a:prstGeom prst="rect">
            <a:avLst/>
          </a:prstGeom>
          <a:noFill/>
        </p:spPr>
        <p:txBody>
          <a:bodyPr wrap="square" lIns="91420" tIns="45711" rIns="91420" bIns="45711" rtlCol="0">
            <a:spAutoFit/>
          </a:bodyPr>
          <a:lstStyle/>
          <a:p>
            <a:pPr defTabSz="914210"/>
            <a:r>
              <a:rPr lang="fr-FR" sz="1000" dirty="0">
                <a:solidFill>
                  <a:prstClr val="black"/>
                </a:solidFill>
              </a:rPr>
              <a:t>Doc de communication</a:t>
            </a:r>
          </a:p>
          <a:p>
            <a:pPr defTabSz="914210"/>
            <a:endParaRPr lang="fr-FR" dirty="0">
              <a:solidFill>
                <a:prstClr val="black"/>
              </a:solidFill>
            </a:endParaRPr>
          </a:p>
        </p:txBody>
      </p:sp>
    </p:spTree>
    <p:extLst>
      <p:ext uri="{BB962C8B-B14F-4D97-AF65-F5344CB8AC3E}">
        <p14:creationId xmlns:p14="http://schemas.microsoft.com/office/powerpoint/2010/main" val="36717585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755576" y="1484784"/>
            <a:ext cx="8229600" cy="4713387"/>
          </a:xfrm>
        </p:spPr>
        <p:txBody>
          <a:bodyPr>
            <a:normAutofit fontScale="92500" lnSpcReduction="20000"/>
          </a:bodyPr>
          <a:lstStyle/>
          <a:p>
            <a:pPr marL="0" indent="0" algn="just">
              <a:buNone/>
            </a:pPr>
            <a:r>
              <a:rPr lang="fr-FR" sz="2200" dirty="0" smtClean="0"/>
              <a:t>3 axes pour une organisation des temps périscolaires respectueuse du rythme et des besoins de l’enfant :</a:t>
            </a:r>
          </a:p>
          <a:p>
            <a:pPr marL="0" indent="0" algn="just">
              <a:buNone/>
            </a:pPr>
            <a:endParaRPr lang="fr-FR" sz="2800" dirty="0" smtClean="0"/>
          </a:p>
          <a:p>
            <a:pPr lvl="1" algn="just"/>
            <a:r>
              <a:rPr lang="fr-FR" sz="2400" b="1" dirty="0" smtClean="0"/>
              <a:t>La posture éducative partagée </a:t>
            </a:r>
            <a:r>
              <a:rPr lang="fr-FR" sz="2400" dirty="0" smtClean="0"/>
              <a:t>: poursuite de la professionnalisation de l’accueil des enfants.</a:t>
            </a:r>
          </a:p>
          <a:p>
            <a:pPr marL="0" indent="0" algn="just">
              <a:buNone/>
            </a:pPr>
            <a:endParaRPr lang="fr-FR" sz="2800" dirty="0" smtClean="0"/>
          </a:p>
          <a:p>
            <a:pPr lvl="1" algn="just"/>
            <a:r>
              <a:rPr lang="fr-FR" sz="2400" b="1" dirty="0" smtClean="0"/>
              <a:t>Une offre périscolaire intégrée </a:t>
            </a:r>
            <a:r>
              <a:rPr lang="fr-FR" sz="2400" dirty="0" smtClean="0"/>
              <a:t>: des propositions reposant sur le choix de l’enfant, ludiques ou par thème d’animation. L’accompagnement scolaire fait partie de la proposition périscolaire.</a:t>
            </a:r>
          </a:p>
          <a:p>
            <a:pPr marL="0" indent="0" algn="just">
              <a:buNone/>
            </a:pPr>
            <a:endParaRPr lang="fr-FR" sz="2800" dirty="0" smtClean="0"/>
          </a:p>
          <a:p>
            <a:pPr lvl="1" algn="just"/>
            <a:r>
              <a:rPr lang="fr-FR" sz="2400" b="1" dirty="0" smtClean="0"/>
              <a:t>Le Projet Educatif de Territoire décliné au sein des bassins de vie </a:t>
            </a:r>
            <a:r>
              <a:rPr lang="fr-FR" sz="2400" dirty="0" smtClean="0"/>
              <a:t>: les conseils </a:t>
            </a:r>
            <a:r>
              <a:rPr lang="fr-FR" sz="2400" dirty="0"/>
              <a:t>de </a:t>
            </a:r>
            <a:r>
              <a:rPr lang="fr-FR" sz="2400" dirty="0" smtClean="0"/>
              <a:t>périscolaire, une instance partenariale à construire.</a:t>
            </a:r>
            <a:endParaRPr lang="fr-FR" sz="2400" dirty="0"/>
          </a:p>
          <a:p>
            <a:pPr algn="just"/>
            <a:endParaRPr lang="fr-FR" sz="2800" dirty="0" smtClean="0"/>
          </a:p>
          <a:p>
            <a:pPr algn="just"/>
            <a:endParaRPr lang="fr-FR" dirty="0" smtClean="0"/>
          </a:p>
          <a:p>
            <a:pPr algn="just"/>
            <a:endParaRPr lang="fr-FR" dirty="0" smtClean="0"/>
          </a:p>
          <a:p>
            <a:pPr algn="just"/>
            <a:endParaRPr lang="fr-FR" dirty="0" smtClean="0"/>
          </a:p>
          <a:p>
            <a:pPr marL="0" indent="0" algn="just">
              <a:buNone/>
            </a:pPr>
            <a:endParaRPr lang="fr-FR" sz="1800" dirty="0" smtClean="0"/>
          </a:p>
          <a:p>
            <a:pPr marL="0" indent="0">
              <a:buNone/>
            </a:pPr>
            <a:endParaRPr lang="fr-FR" dirty="0" smtClean="0"/>
          </a:p>
          <a:p>
            <a:pPr marL="0" indent="0">
              <a:buNone/>
            </a:pPr>
            <a:endParaRPr lang="fr-FR" dirty="0"/>
          </a:p>
        </p:txBody>
      </p:sp>
      <p:sp>
        <p:nvSpPr>
          <p:cNvPr id="3" name="Titre 2"/>
          <p:cNvSpPr>
            <a:spLocks noGrp="1"/>
          </p:cNvSpPr>
          <p:nvPr>
            <p:ph type="title"/>
          </p:nvPr>
        </p:nvSpPr>
        <p:spPr>
          <a:xfrm>
            <a:off x="457200" y="343022"/>
            <a:ext cx="7571184" cy="853730"/>
          </a:xfrm>
        </p:spPr>
        <p:txBody>
          <a:bodyPr>
            <a:noAutofit/>
          </a:bodyPr>
          <a:lstStyle/>
          <a:p>
            <a:pPr algn="ctr"/>
            <a:r>
              <a:rPr lang="fr-FR" sz="2400" b="1" dirty="0" smtClean="0"/>
              <a:t>Vers un nouveau Projet Educatif de Territoire</a:t>
            </a:r>
            <a:br>
              <a:rPr lang="fr-FR" sz="2400" b="1" dirty="0" smtClean="0"/>
            </a:br>
            <a:r>
              <a:rPr lang="fr-FR" sz="2000" b="1" dirty="0" smtClean="0"/>
              <a:t>2016-2019</a:t>
            </a:r>
            <a:endParaRPr lang="fr-FR" sz="2000" b="1" dirty="0"/>
          </a:p>
        </p:txBody>
      </p:sp>
    </p:spTree>
    <p:extLst>
      <p:ext uri="{BB962C8B-B14F-4D97-AF65-F5344CB8AC3E}">
        <p14:creationId xmlns:p14="http://schemas.microsoft.com/office/powerpoint/2010/main" val="6710786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lstStyle/>
          <a:p>
            <a:pPr algn="ctr"/>
            <a:r>
              <a:rPr lang="fr-FR" dirty="0" smtClean="0"/>
              <a:t>Emploi du temps pour la rentrée 2016</a:t>
            </a:r>
            <a:endParaRPr lang="fr-FR" dirty="0"/>
          </a:p>
        </p:txBody>
      </p:sp>
      <p:graphicFrame>
        <p:nvGraphicFramePr>
          <p:cNvPr id="2" name="Tableau 1"/>
          <p:cNvGraphicFramePr>
            <a:graphicFrameLocks noGrp="1"/>
          </p:cNvGraphicFramePr>
          <p:nvPr>
            <p:extLst>
              <p:ext uri="{D42A27DB-BD31-4B8C-83A1-F6EECF244321}">
                <p14:modId xmlns:p14="http://schemas.microsoft.com/office/powerpoint/2010/main" val="1879557127"/>
              </p:ext>
            </p:extLst>
          </p:nvPr>
        </p:nvGraphicFramePr>
        <p:xfrm>
          <a:off x="0" y="1221088"/>
          <a:ext cx="7518317" cy="3839760"/>
        </p:xfrm>
        <a:graphic>
          <a:graphicData uri="http://schemas.openxmlformats.org/drawingml/2006/table">
            <a:tbl>
              <a:tblPr firstRow="1" bandRow="1">
                <a:tableStyleId>{5C22544A-7EE6-4342-B048-85BDC9FD1C3A}</a:tableStyleId>
              </a:tblPr>
              <a:tblGrid>
                <a:gridCol w="1656185"/>
                <a:gridCol w="1080120"/>
                <a:gridCol w="1152128"/>
                <a:gridCol w="1224136"/>
                <a:gridCol w="1152128"/>
                <a:gridCol w="1253620"/>
              </a:tblGrid>
              <a:tr h="252678">
                <a:tc>
                  <a:txBody>
                    <a:bodyPr/>
                    <a:lstStyle/>
                    <a:p>
                      <a:endParaRPr lang="fr-FR" sz="1200" dirty="0"/>
                    </a:p>
                  </a:txBody>
                  <a:tcPr>
                    <a:solidFill>
                      <a:schemeClr val="bg1">
                        <a:alpha val="49000"/>
                      </a:schemeClr>
                    </a:solidFill>
                  </a:tcPr>
                </a:tc>
                <a:tc>
                  <a:txBody>
                    <a:bodyPr/>
                    <a:lstStyle/>
                    <a:p>
                      <a:pPr algn="ctr"/>
                      <a:r>
                        <a:rPr lang="fr-FR" sz="1200" dirty="0" smtClean="0">
                          <a:solidFill>
                            <a:schemeClr val="tx1"/>
                          </a:solidFill>
                        </a:rPr>
                        <a:t> Lundi</a:t>
                      </a:r>
                      <a:endParaRPr lang="fr-FR" sz="1200" dirty="0">
                        <a:solidFill>
                          <a:schemeClr val="tx1"/>
                        </a:solidFill>
                      </a:endParaRPr>
                    </a:p>
                  </a:txBody>
                  <a:tcPr>
                    <a:lnB w="12700" cap="flat" cmpd="sng" algn="ctr">
                      <a:solidFill>
                        <a:schemeClr val="tx1"/>
                      </a:solidFill>
                      <a:prstDash val="solid"/>
                      <a:round/>
                      <a:headEnd type="none" w="med" len="med"/>
                      <a:tailEnd type="none" w="med" len="med"/>
                    </a:lnB>
                    <a:solidFill>
                      <a:schemeClr val="accent1">
                        <a:alpha val="49000"/>
                      </a:schemeClr>
                    </a:solidFill>
                  </a:tcPr>
                </a:tc>
                <a:tc>
                  <a:txBody>
                    <a:bodyPr/>
                    <a:lstStyle/>
                    <a:p>
                      <a:pPr algn="ctr"/>
                      <a:r>
                        <a:rPr lang="fr-FR" sz="1200" dirty="0" smtClean="0">
                          <a:solidFill>
                            <a:schemeClr val="tx1"/>
                          </a:solidFill>
                        </a:rPr>
                        <a:t>Mardi</a:t>
                      </a:r>
                      <a:endParaRPr lang="fr-FR" sz="1200" dirty="0">
                        <a:solidFill>
                          <a:schemeClr val="tx1"/>
                        </a:solidFill>
                      </a:endParaRPr>
                    </a:p>
                  </a:txBody>
                  <a:tcPr>
                    <a:lnB w="12700" cap="flat" cmpd="sng" algn="ctr">
                      <a:solidFill>
                        <a:schemeClr val="tx1"/>
                      </a:solidFill>
                      <a:prstDash val="solid"/>
                      <a:round/>
                      <a:headEnd type="none" w="med" len="med"/>
                      <a:tailEnd type="none" w="med" len="med"/>
                    </a:lnB>
                    <a:solidFill>
                      <a:schemeClr val="accent1">
                        <a:alpha val="49000"/>
                      </a:schemeClr>
                    </a:solidFill>
                  </a:tcPr>
                </a:tc>
                <a:tc>
                  <a:txBody>
                    <a:bodyPr/>
                    <a:lstStyle/>
                    <a:p>
                      <a:pPr algn="ctr"/>
                      <a:r>
                        <a:rPr lang="fr-FR" sz="1200" dirty="0" smtClean="0">
                          <a:solidFill>
                            <a:schemeClr val="tx1"/>
                          </a:solidFill>
                        </a:rPr>
                        <a:t>Mercredi</a:t>
                      </a:r>
                      <a:endParaRPr lang="fr-FR" sz="1200" dirty="0">
                        <a:solidFill>
                          <a:schemeClr val="tx1"/>
                        </a:solidFill>
                      </a:endParaRPr>
                    </a:p>
                  </a:txBody>
                  <a:tcPr>
                    <a:lnB w="12700" cap="flat" cmpd="sng" algn="ctr">
                      <a:solidFill>
                        <a:schemeClr val="tx1"/>
                      </a:solidFill>
                      <a:prstDash val="solid"/>
                      <a:round/>
                      <a:headEnd type="none" w="med" len="med"/>
                      <a:tailEnd type="none" w="med" len="med"/>
                    </a:lnB>
                    <a:solidFill>
                      <a:schemeClr val="accent1">
                        <a:alpha val="49000"/>
                      </a:schemeClr>
                    </a:solidFill>
                  </a:tcPr>
                </a:tc>
                <a:tc>
                  <a:txBody>
                    <a:bodyPr/>
                    <a:lstStyle/>
                    <a:p>
                      <a:pPr algn="ctr"/>
                      <a:r>
                        <a:rPr lang="fr-FR" sz="1200" dirty="0" smtClean="0">
                          <a:solidFill>
                            <a:schemeClr val="tx1"/>
                          </a:solidFill>
                        </a:rPr>
                        <a:t>Jeudi</a:t>
                      </a:r>
                      <a:endParaRPr lang="fr-FR" sz="1200" dirty="0">
                        <a:solidFill>
                          <a:schemeClr val="tx1"/>
                        </a:solidFill>
                      </a:endParaRPr>
                    </a:p>
                  </a:txBody>
                  <a:tcPr>
                    <a:lnB w="12700" cap="flat" cmpd="sng" algn="ctr">
                      <a:solidFill>
                        <a:schemeClr val="tx1"/>
                      </a:solidFill>
                      <a:prstDash val="solid"/>
                      <a:round/>
                      <a:headEnd type="none" w="med" len="med"/>
                      <a:tailEnd type="none" w="med" len="med"/>
                    </a:lnB>
                    <a:solidFill>
                      <a:schemeClr val="accent1">
                        <a:alpha val="49000"/>
                      </a:schemeClr>
                    </a:solidFill>
                  </a:tcPr>
                </a:tc>
                <a:tc>
                  <a:txBody>
                    <a:bodyPr/>
                    <a:lstStyle/>
                    <a:p>
                      <a:pPr algn="ctr"/>
                      <a:r>
                        <a:rPr lang="fr-FR" sz="1200" dirty="0" smtClean="0">
                          <a:solidFill>
                            <a:schemeClr val="tx1"/>
                          </a:solidFill>
                        </a:rPr>
                        <a:t>Vendredi</a:t>
                      </a:r>
                      <a:endParaRPr lang="fr-FR" sz="1200" dirty="0">
                        <a:solidFill>
                          <a:schemeClr val="tx1"/>
                        </a:solidFill>
                      </a:endParaRPr>
                    </a:p>
                  </a:txBody>
                  <a:tcPr>
                    <a:lnB w="12700" cap="flat" cmpd="sng" algn="ctr">
                      <a:solidFill>
                        <a:schemeClr val="tx1"/>
                      </a:solidFill>
                      <a:prstDash val="solid"/>
                      <a:round/>
                      <a:headEnd type="none" w="med" len="med"/>
                      <a:tailEnd type="none" w="med" len="med"/>
                    </a:lnB>
                    <a:solidFill>
                      <a:schemeClr val="accent1">
                        <a:alpha val="49000"/>
                      </a:schemeClr>
                    </a:solidFill>
                  </a:tcPr>
                </a:tc>
              </a:tr>
              <a:tr h="468000">
                <a:tc>
                  <a:txBody>
                    <a:bodyPr/>
                    <a:lstStyle/>
                    <a:p>
                      <a:pPr algn="ctr"/>
                      <a:endParaRPr lang="fr-FR" sz="1200" b="1" dirty="0" smtClean="0">
                        <a:solidFill>
                          <a:schemeClr val="tx1"/>
                        </a:solidFill>
                      </a:endParaRPr>
                    </a:p>
                    <a:p>
                      <a:pPr algn="ctr"/>
                      <a:r>
                        <a:rPr lang="fr-FR" sz="1200" b="1" dirty="0" smtClean="0">
                          <a:solidFill>
                            <a:schemeClr val="tx1"/>
                          </a:solidFill>
                        </a:rPr>
                        <a:t>7h50 - 8h30</a:t>
                      </a:r>
                      <a:endParaRPr lang="fr-FR" sz="1200" b="1" dirty="0">
                        <a:solidFill>
                          <a:schemeClr val="tx1"/>
                        </a:solidFill>
                      </a:endParaRPr>
                    </a:p>
                  </a:txBody>
                  <a:tcPr>
                    <a:lnB w="12700" cap="flat" cmpd="sng" algn="ctr">
                      <a:solidFill>
                        <a:schemeClr val="tx1"/>
                      </a:solidFill>
                      <a:prstDash val="solid"/>
                      <a:round/>
                      <a:headEnd type="none" w="med" len="med"/>
                      <a:tailEnd type="none" w="med" len="med"/>
                    </a:lnB>
                  </a:tcPr>
                </a:tc>
                <a:tc>
                  <a:txBody>
                    <a:bodyPr/>
                    <a:lstStyle/>
                    <a:p>
                      <a:pPr algn="ctr"/>
                      <a:r>
                        <a:rPr lang="fr-FR" sz="1200" dirty="0" smtClean="0"/>
                        <a:t>Accueil du matin</a:t>
                      </a:r>
                      <a:endParaRPr lang="fr-FR" sz="12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87E7"/>
                    </a:solidFill>
                  </a:tcPr>
                </a:tc>
                <a:tc>
                  <a:txBody>
                    <a:bodyPr/>
                    <a:lstStyle/>
                    <a:p>
                      <a:pPr marL="0" marR="0" indent="0" algn="ctr" defTabSz="914210" rtl="0" eaLnBrk="1" fontAlgn="auto" latinLnBrk="0" hangingPunct="1">
                        <a:lnSpc>
                          <a:spcPct val="100000"/>
                        </a:lnSpc>
                        <a:spcBef>
                          <a:spcPts val="0"/>
                        </a:spcBef>
                        <a:spcAft>
                          <a:spcPts val="0"/>
                        </a:spcAft>
                        <a:buClrTx/>
                        <a:buSzTx/>
                        <a:buFontTx/>
                        <a:buNone/>
                        <a:tabLst/>
                        <a:defRPr/>
                      </a:pPr>
                      <a:r>
                        <a:rPr lang="fr-FR" sz="1200" dirty="0" smtClean="0"/>
                        <a:t>Accueil du matin</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87E7"/>
                    </a:solidFill>
                  </a:tcPr>
                </a:tc>
                <a:tc>
                  <a:txBody>
                    <a:bodyPr/>
                    <a:lstStyle/>
                    <a:p>
                      <a:pPr marL="0" marR="0" indent="0" algn="ctr" defTabSz="914210" rtl="0" eaLnBrk="1" fontAlgn="auto" latinLnBrk="0" hangingPunct="1">
                        <a:lnSpc>
                          <a:spcPct val="100000"/>
                        </a:lnSpc>
                        <a:spcBef>
                          <a:spcPts val="0"/>
                        </a:spcBef>
                        <a:spcAft>
                          <a:spcPts val="0"/>
                        </a:spcAft>
                        <a:buClrTx/>
                        <a:buSzTx/>
                        <a:buFontTx/>
                        <a:buNone/>
                        <a:tabLst/>
                        <a:defRPr/>
                      </a:pPr>
                      <a:r>
                        <a:rPr lang="fr-FR" sz="1200" dirty="0" smtClean="0"/>
                        <a:t>Accueil du matin</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87E7"/>
                    </a:solidFill>
                  </a:tcPr>
                </a:tc>
                <a:tc>
                  <a:txBody>
                    <a:bodyPr/>
                    <a:lstStyle/>
                    <a:p>
                      <a:pPr marL="0" marR="0" indent="0" algn="ctr" defTabSz="914210" rtl="0" eaLnBrk="1" fontAlgn="auto" latinLnBrk="0" hangingPunct="1">
                        <a:lnSpc>
                          <a:spcPct val="100000"/>
                        </a:lnSpc>
                        <a:spcBef>
                          <a:spcPts val="0"/>
                        </a:spcBef>
                        <a:spcAft>
                          <a:spcPts val="0"/>
                        </a:spcAft>
                        <a:buClrTx/>
                        <a:buSzTx/>
                        <a:buFontTx/>
                        <a:buNone/>
                        <a:tabLst/>
                        <a:defRPr/>
                      </a:pPr>
                      <a:r>
                        <a:rPr lang="fr-FR" sz="1200" dirty="0" smtClean="0"/>
                        <a:t>Accueil du matin</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87E7"/>
                    </a:solidFill>
                  </a:tcPr>
                </a:tc>
                <a:tc>
                  <a:txBody>
                    <a:bodyPr/>
                    <a:lstStyle/>
                    <a:p>
                      <a:pPr marL="0" marR="0" indent="0" algn="ctr" defTabSz="914210" rtl="0" eaLnBrk="1" fontAlgn="auto" latinLnBrk="0" hangingPunct="1">
                        <a:lnSpc>
                          <a:spcPct val="100000"/>
                        </a:lnSpc>
                        <a:spcBef>
                          <a:spcPts val="0"/>
                        </a:spcBef>
                        <a:spcAft>
                          <a:spcPts val="0"/>
                        </a:spcAft>
                        <a:buClrTx/>
                        <a:buSzTx/>
                        <a:buFontTx/>
                        <a:buNone/>
                        <a:tabLst/>
                        <a:defRPr/>
                      </a:pPr>
                      <a:r>
                        <a:rPr lang="fr-FR" sz="1200" dirty="0" smtClean="0"/>
                        <a:t>Accueil du matin</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87E7"/>
                    </a:solidFill>
                  </a:tcPr>
                </a:tc>
              </a:tr>
              <a:tr h="589582">
                <a:tc>
                  <a:txBody>
                    <a:bodyPr/>
                    <a:lstStyle/>
                    <a:p>
                      <a:pPr algn="ctr"/>
                      <a:endParaRPr lang="fr-FR" sz="1200" b="1" dirty="0" smtClean="0">
                        <a:solidFill>
                          <a:schemeClr val="tx1"/>
                        </a:solidFill>
                      </a:endParaRPr>
                    </a:p>
                    <a:p>
                      <a:pPr algn="ctr"/>
                      <a:r>
                        <a:rPr lang="fr-FR" sz="1200" b="1" dirty="0" smtClean="0">
                          <a:solidFill>
                            <a:schemeClr val="tx1"/>
                          </a:solidFill>
                        </a:rPr>
                        <a:t>8h30 - 11h30</a:t>
                      </a:r>
                    </a:p>
                    <a:p>
                      <a:pPr algn="ctr"/>
                      <a:endParaRPr lang="fr-FR" sz="1200" b="1" dirty="0">
                        <a:solidFill>
                          <a:schemeClr val="tx1"/>
                        </a:solidFill>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fr-FR" sz="1200" dirty="0" smtClean="0"/>
                    </a:p>
                    <a:p>
                      <a:pPr algn="ctr"/>
                      <a:r>
                        <a:rPr lang="fr-FR" sz="1200" dirty="0" smtClean="0"/>
                        <a:t>Classe</a:t>
                      </a:r>
                      <a:endParaRPr lang="fr-FR" sz="12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CB2F0"/>
                    </a:solidFill>
                  </a:tcPr>
                </a:tc>
                <a:tc>
                  <a:txBody>
                    <a:bodyPr/>
                    <a:lstStyle/>
                    <a:p>
                      <a:pPr algn="ctr"/>
                      <a:endParaRPr lang="fr-FR" sz="1200" dirty="0" smtClean="0"/>
                    </a:p>
                    <a:p>
                      <a:pPr algn="ctr"/>
                      <a:r>
                        <a:rPr lang="fr-FR" sz="1200" dirty="0" smtClean="0"/>
                        <a:t>Classe</a:t>
                      </a:r>
                      <a:endParaRPr lang="fr-FR" sz="12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CB2F0"/>
                    </a:solidFill>
                  </a:tcPr>
                </a:tc>
                <a:tc>
                  <a:txBody>
                    <a:bodyPr/>
                    <a:lstStyle/>
                    <a:p>
                      <a:pPr algn="ctr"/>
                      <a:endParaRPr lang="fr-FR" sz="1200" dirty="0" smtClean="0"/>
                    </a:p>
                    <a:p>
                      <a:pPr algn="ctr"/>
                      <a:r>
                        <a:rPr lang="fr-FR" sz="1200" dirty="0" smtClean="0"/>
                        <a:t>Classe</a:t>
                      </a:r>
                      <a:endParaRPr lang="fr-FR" sz="12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CB2F0"/>
                    </a:solidFill>
                  </a:tcPr>
                </a:tc>
                <a:tc>
                  <a:txBody>
                    <a:bodyPr/>
                    <a:lstStyle/>
                    <a:p>
                      <a:pPr algn="ctr"/>
                      <a:endParaRPr lang="fr-FR" sz="1200" dirty="0" smtClean="0"/>
                    </a:p>
                    <a:p>
                      <a:pPr algn="ctr"/>
                      <a:r>
                        <a:rPr lang="fr-FR" sz="1200" dirty="0" smtClean="0"/>
                        <a:t>Classe</a:t>
                      </a:r>
                      <a:endParaRPr lang="fr-FR" sz="12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CB2F0"/>
                    </a:solidFill>
                  </a:tcPr>
                </a:tc>
                <a:tc>
                  <a:txBody>
                    <a:bodyPr/>
                    <a:lstStyle/>
                    <a:p>
                      <a:pPr algn="ctr"/>
                      <a:endParaRPr lang="fr-FR" sz="1200" dirty="0" smtClean="0"/>
                    </a:p>
                    <a:p>
                      <a:pPr algn="ctr"/>
                      <a:r>
                        <a:rPr lang="fr-FR" sz="1200" dirty="0" smtClean="0"/>
                        <a:t>Classe</a:t>
                      </a:r>
                      <a:endParaRPr lang="fr-FR" sz="12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CB2F0"/>
                    </a:solidFill>
                  </a:tcPr>
                </a:tc>
              </a:tr>
              <a:tr h="589582">
                <a:tc>
                  <a:txBody>
                    <a:bodyPr/>
                    <a:lstStyle/>
                    <a:p>
                      <a:pPr algn="ctr"/>
                      <a:endParaRPr lang="fr-FR" sz="1200" b="1" dirty="0" smtClean="0">
                        <a:solidFill>
                          <a:schemeClr val="tx1"/>
                        </a:solidFill>
                      </a:endParaRPr>
                    </a:p>
                    <a:p>
                      <a:pPr algn="ctr"/>
                      <a:r>
                        <a:rPr lang="fr-FR" sz="1200" b="1" dirty="0" smtClean="0">
                          <a:solidFill>
                            <a:schemeClr val="tx1"/>
                          </a:solidFill>
                        </a:rPr>
                        <a:t>11h30 - 13h45</a:t>
                      </a:r>
                      <a:endParaRPr lang="fr-FR" sz="1200" b="1" dirty="0">
                        <a:solidFill>
                          <a:schemeClr val="tx1"/>
                        </a:solidFill>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sz="1200" dirty="0" smtClean="0"/>
                        <a:t>Pause</a:t>
                      </a:r>
                      <a:r>
                        <a:rPr lang="fr-FR" sz="1200" baseline="0" dirty="0" smtClean="0"/>
                        <a:t> méridienne</a:t>
                      </a:r>
                      <a:endParaRPr lang="fr-FR" sz="12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210" rtl="0" eaLnBrk="1" fontAlgn="auto" latinLnBrk="0" hangingPunct="1">
                        <a:lnSpc>
                          <a:spcPct val="100000"/>
                        </a:lnSpc>
                        <a:spcBef>
                          <a:spcPts val="0"/>
                        </a:spcBef>
                        <a:spcAft>
                          <a:spcPts val="0"/>
                        </a:spcAft>
                        <a:buClrTx/>
                        <a:buSzTx/>
                        <a:buFontTx/>
                        <a:buNone/>
                        <a:tabLst/>
                        <a:defRPr/>
                      </a:pPr>
                      <a:r>
                        <a:rPr lang="fr-FR" sz="1200" dirty="0" smtClean="0"/>
                        <a:t>Pause</a:t>
                      </a:r>
                      <a:r>
                        <a:rPr lang="fr-FR" sz="1200" baseline="0" dirty="0" smtClean="0"/>
                        <a:t> méridienne</a:t>
                      </a:r>
                      <a:endParaRPr lang="fr-FR" sz="1200" dirty="0" smtClean="0"/>
                    </a:p>
                    <a:p>
                      <a:pPr algn="ctr"/>
                      <a:endParaRPr lang="fr-FR" sz="12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sz="1200" dirty="0" smtClean="0"/>
                        <a:t>Accueil méridien</a:t>
                      </a:r>
                    </a:p>
                    <a:p>
                      <a:pPr algn="ctr"/>
                      <a:r>
                        <a:rPr lang="fr-FR" sz="1200" dirty="0" smtClean="0"/>
                        <a:t>11h30-12h30</a:t>
                      </a:r>
                      <a:endParaRPr lang="fr-FR" sz="12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87E7"/>
                    </a:solidFill>
                  </a:tcPr>
                </a:tc>
                <a:tc>
                  <a:txBody>
                    <a:bodyPr/>
                    <a:lstStyle/>
                    <a:p>
                      <a:pPr marL="0" marR="0" indent="0" algn="ctr" defTabSz="914210" rtl="0" eaLnBrk="1" fontAlgn="auto" latinLnBrk="0" hangingPunct="1">
                        <a:lnSpc>
                          <a:spcPct val="100000"/>
                        </a:lnSpc>
                        <a:spcBef>
                          <a:spcPts val="0"/>
                        </a:spcBef>
                        <a:spcAft>
                          <a:spcPts val="0"/>
                        </a:spcAft>
                        <a:buClrTx/>
                        <a:buSzTx/>
                        <a:buFontTx/>
                        <a:buNone/>
                        <a:tabLst/>
                        <a:defRPr/>
                      </a:pPr>
                      <a:r>
                        <a:rPr lang="fr-FR" sz="1200" dirty="0" smtClean="0"/>
                        <a:t>Pause</a:t>
                      </a:r>
                      <a:r>
                        <a:rPr lang="fr-FR" sz="1200" baseline="0" dirty="0" smtClean="0"/>
                        <a:t> méridienne</a:t>
                      </a:r>
                      <a:endParaRPr lang="fr-FR" sz="1200" dirty="0" smtClean="0"/>
                    </a:p>
                    <a:p>
                      <a:pPr algn="ctr"/>
                      <a:endParaRPr lang="fr-FR" sz="12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210" rtl="0" eaLnBrk="1" fontAlgn="auto" latinLnBrk="0" hangingPunct="1">
                        <a:lnSpc>
                          <a:spcPct val="100000"/>
                        </a:lnSpc>
                        <a:spcBef>
                          <a:spcPts val="0"/>
                        </a:spcBef>
                        <a:spcAft>
                          <a:spcPts val="0"/>
                        </a:spcAft>
                        <a:buClrTx/>
                        <a:buSzTx/>
                        <a:buFontTx/>
                        <a:buNone/>
                        <a:tabLst/>
                        <a:defRPr/>
                      </a:pPr>
                      <a:r>
                        <a:rPr lang="fr-FR" sz="1200" dirty="0" smtClean="0"/>
                        <a:t>Pause</a:t>
                      </a:r>
                      <a:r>
                        <a:rPr lang="fr-FR" sz="1200" baseline="0" dirty="0" smtClean="0"/>
                        <a:t> méridienne</a:t>
                      </a:r>
                      <a:endParaRPr lang="fr-FR" sz="1200" dirty="0" smtClean="0"/>
                    </a:p>
                    <a:p>
                      <a:pPr algn="ctr"/>
                      <a:endParaRPr lang="fr-FR" sz="12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36917">
                <a:tc>
                  <a:txBody>
                    <a:bodyPr/>
                    <a:lstStyle/>
                    <a:p>
                      <a:pPr algn="ctr"/>
                      <a:r>
                        <a:rPr lang="fr-FR" sz="1200" b="1" dirty="0" smtClean="0">
                          <a:solidFill>
                            <a:schemeClr val="tx1"/>
                          </a:solidFill>
                        </a:rPr>
                        <a:t>13h45 - 16h00</a:t>
                      </a:r>
                      <a:endParaRPr lang="fr-FR" sz="1200" b="1" dirty="0">
                        <a:solidFill>
                          <a:schemeClr val="tx1"/>
                        </a:solidFill>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fr-FR" sz="1200" dirty="0" smtClean="0"/>
                    </a:p>
                    <a:p>
                      <a:pPr algn="ctr"/>
                      <a:r>
                        <a:rPr lang="fr-FR" sz="1200" dirty="0" smtClean="0"/>
                        <a:t>Classe</a:t>
                      </a:r>
                    </a:p>
                    <a:p>
                      <a:pPr algn="ctr"/>
                      <a:endParaRPr lang="fr-FR" sz="1200" dirty="0" smtClean="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CB2F0"/>
                    </a:solidFill>
                  </a:tcPr>
                </a:tc>
                <a:tc>
                  <a:txBody>
                    <a:bodyPr/>
                    <a:lstStyle/>
                    <a:p>
                      <a:pPr algn="ctr"/>
                      <a:endParaRPr lang="fr-FR" sz="1200" dirty="0" smtClean="0"/>
                    </a:p>
                    <a:p>
                      <a:pPr algn="ctr"/>
                      <a:r>
                        <a:rPr lang="fr-FR" sz="1200" dirty="0" smtClean="0"/>
                        <a:t>Classe</a:t>
                      </a:r>
                    </a:p>
                    <a:p>
                      <a:pPr algn="ctr"/>
                      <a:endParaRPr lang="fr-FR" sz="1200"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CB2F0"/>
                    </a:solidFill>
                  </a:tcPr>
                </a:tc>
                <a:tc>
                  <a:txBody>
                    <a:bodyPr/>
                    <a:lstStyle/>
                    <a:p>
                      <a:pPr algn="ctr"/>
                      <a:endParaRPr lang="fr-FR" sz="1200" dirty="0"/>
                    </a:p>
                  </a:txBody>
                  <a:tcPr anchor="ctr">
                    <a:lnT w="12700" cap="flat" cmpd="sng" algn="ctr">
                      <a:solidFill>
                        <a:schemeClr val="tx1"/>
                      </a:solidFill>
                      <a:prstDash val="solid"/>
                      <a:round/>
                      <a:headEnd type="none" w="med" len="med"/>
                      <a:tailEnd type="none" w="med" len="med"/>
                    </a:lnT>
                    <a:solidFill>
                      <a:schemeClr val="bg1"/>
                    </a:solidFill>
                  </a:tcPr>
                </a:tc>
                <a:tc>
                  <a:txBody>
                    <a:bodyPr/>
                    <a:lstStyle/>
                    <a:p>
                      <a:pPr algn="ctr"/>
                      <a:r>
                        <a:rPr lang="fr-FR" sz="1200" dirty="0" smtClean="0"/>
                        <a:t>Classe</a:t>
                      </a:r>
                      <a:endParaRPr lang="fr-FR" sz="1200"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CB2F0"/>
                    </a:solidFill>
                  </a:tcPr>
                </a:tc>
                <a:tc>
                  <a:txBody>
                    <a:bodyPr/>
                    <a:lstStyle/>
                    <a:p>
                      <a:pPr algn="ctr"/>
                      <a:r>
                        <a:rPr lang="fr-FR" sz="1200" dirty="0" smtClean="0"/>
                        <a:t>Classe</a:t>
                      </a:r>
                      <a:endParaRPr lang="fr-FR" sz="1200"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CB2F0"/>
                    </a:solidFill>
                  </a:tcPr>
                </a:tc>
              </a:tr>
              <a:tr h="720000">
                <a:tc>
                  <a:txBody>
                    <a:bodyPr/>
                    <a:lstStyle/>
                    <a:p>
                      <a:pPr marL="0" marR="0" indent="0" algn="ctr" defTabSz="914210" rtl="0" eaLnBrk="1" fontAlgn="auto" latinLnBrk="0" hangingPunct="1">
                        <a:lnSpc>
                          <a:spcPct val="100000"/>
                        </a:lnSpc>
                        <a:spcBef>
                          <a:spcPts val="0"/>
                        </a:spcBef>
                        <a:spcAft>
                          <a:spcPts val="0"/>
                        </a:spcAft>
                        <a:buClrTx/>
                        <a:buSzTx/>
                        <a:buFontTx/>
                        <a:buNone/>
                        <a:tabLst/>
                        <a:defRPr/>
                      </a:pPr>
                      <a:r>
                        <a:rPr lang="fr-FR" sz="1200" b="1" dirty="0" smtClean="0">
                          <a:solidFill>
                            <a:schemeClr val="tx1"/>
                          </a:solidFill>
                        </a:rPr>
                        <a:t>16h00</a:t>
                      </a:r>
                    </a:p>
                    <a:p>
                      <a:pPr algn="ctr"/>
                      <a:endParaRPr lang="fr-FR" sz="1200" b="1" dirty="0" smtClean="0">
                        <a:solidFill>
                          <a:schemeClr val="tx1"/>
                        </a:solidFill>
                      </a:endParaRPr>
                    </a:p>
                    <a:p>
                      <a:pPr algn="ctr"/>
                      <a:r>
                        <a:rPr lang="fr-FR" sz="1200" b="1" dirty="0" smtClean="0">
                          <a:solidFill>
                            <a:schemeClr val="tx1"/>
                          </a:solidFill>
                        </a:rPr>
                        <a:t>17h30</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fr-FR" sz="1200" smtClean="0"/>
                        <a:t>animation</a:t>
                      </a:r>
                      <a:r>
                        <a:rPr lang="fr-FR" sz="1200" baseline="0" smtClean="0"/>
                        <a:t> </a:t>
                      </a:r>
                      <a:r>
                        <a:rPr lang="fr-FR" sz="1200" baseline="0" dirty="0" smtClean="0"/>
                        <a:t>périscolaire</a:t>
                      </a:r>
                      <a:endParaRPr lang="fr-FR" sz="12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fr-FR" sz="1200" dirty="0" smtClean="0"/>
                        <a:t>animation</a:t>
                      </a:r>
                      <a:r>
                        <a:rPr lang="fr-FR" sz="1200" baseline="0" dirty="0" smtClean="0"/>
                        <a:t> périscolaire</a:t>
                      </a:r>
                      <a:endParaRPr lang="fr-FR" sz="12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lang="fr-FR" sz="1200" dirty="0"/>
                    </a:p>
                  </a:txBody>
                  <a:tcPr>
                    <a:noFill/>
                  </a:tcPr>
                </a:tc>
                <a:tc>
                  <a:txBody>
                    <a:bodyPr/>
                    <a:lstStyle/>
                    <a:p>
                      <a:pPr algn="ctr"/>
                      <a:r>
                        <a:rPr lang="fr-FR" sz="1200" dirty="0" smtClean="0"/>
                        <a:t>animation</a:t>
                      </a:r>
                      <a:r>
                        <a:rPr lang="fr-FR" sz="1200" baseline="0" dirty="0" smtClean="0"/>
                        <a:t> périscolaire</a:t>
                      </a:r>
                      <a:endParaRPr lang="fr-FR" sz="12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fr-FR" sz="1200" dirty="0" smtClean="0"/>
                        <a:t>animation</a:t>
                      </a:r>
                      <a:r>
                        <a:rPr lang="fr-FR" sz="1200" baseline="0" dirty="0" smtClean="0"/>
                        <a:t> périscolaire</a:t>
                      </a:r>
                      <a:endParaRPr lang="fr-FR" sz="12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360000">
                <a:tc>
                  <a:txBody>
                    <a:bodyPr/>
                    <a:lstStyle/>
                    <a:p>
                      <a:endParaRPr lang="fr-FR" sz="1200" b="1" dirty="0" smtClean="0">
                        <a:solidFill>
                          <a:schemeClr val="tx1"/>
                        </a:solidFill>
                      </a:endParaRPr>
                    </a:p>
                    <a:p>
                      <a:pPr algn="ctr"/>
                      <a:r>
                        <a:rPr lang="fr-FR" sz="1200" b="1" dirty="0" smtClean="0">
                          <a:solidFill>
                            <a:schemeClr val="tx1"/>
                          </a:solidFill>
                        </a:rPr>
                        <a:t>17h30 - 18h</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fr-FR" sz="1200" dirty="0" smtClean="0"/>
                        <a:t>Accueil des familles</a:t>
                      </a:r>
                      <a:endParaRPr lang="fr-FR" sz="12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indent="0" algn="ctr" defTabSz="914210" rtl="0" eaLnBrk="1" fontAlgn="auto" latinLnBrk="0" hangingPunct="1">
                        <a:lnSpc>
                          <a:spcPct val="100000"/>
                        </a:lnSpc>
                        <a:spcBef>
                          <a:spcPts val="0"/>
                        </a:spcBef>
                        <a:spcAft>
                          <a:spcPts val="0"/>
                        </a:spcAft>
                        <a:buClrTx/>
                        <a:buSzTx/>
                        <a:buFontTx/>
                        <a:buNone/>
                        <a:tabLst/>
                        <a:defRPr/>
                      </a:pPr>
                      <a:r>
                        <a:rPr lang="fr-FR" sz="1200" dirty="0" smtClean="0"/>
                        <a:t>Accueil des familles</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lang="fr-FR" sz="1200" dirty="0"/>
                    </a:p>
                  </a:txBody>
                  <a:tcPr>
                    <a:noFill/>
                  </a:tcPr>
                </a:tc>
                <a:tc>
                  <a:txBody>
                    <a:bodyPr/>
                    <a:lstStyle/>
                    <a:p>
                      <a:pPr marL="0" marR="0" indent="0" algn="ctr" defTabSz="914210" rtl="0" eaLnBrk="1" fontAlgn="auto" latinLnBrk="0" hangingPunct="1">
                        <a:lnSpc>
                          <a:spcPct val="100000"/>
                        </a:lnSpc>
                        <a:spcBef>
                          <a:spcPts val="0"/>
                        </a:spcBef>
                        <a:spcAft>
                          <a:spcPts val="0"/>
                        </a:spcAft>
                        <a:buClrTx/>
                        <a:buSzTx/>
                        <a:buFontTx/>
                        <a:buNone/>
                        <a:tabLst/>
                        <a:defRPr/>
                      </a:pPr>
                      <a:r>
                        <a:rPr lang="fr-FR" sz="1200" dirty="0" smtClean="0"/>
                        <a:t>Accueil des familles</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indent="0" algn="ctr" defTabSz="914210" rtl="0" eaLnBrk="1" fontAlgn="auto" latinLnBrk="0" hangingPunct="1">
                        <a:lnSpc>
                          <a:spcPct val="100000"/>
                        </a:lnSpc>
                        <a:spcBef>
                          <a:spcPts val="0"/>
                        </a:spcBef>
                        <a:spcAft>
                          <a:spcPts val="0"/>
                        </a:spcAft>
                        <a:buClrTx/>
                        <a:buSzTx/>
                        <a:buFontTx/>
                        <a:buNone/>
                        <a:tabLst/>
                        <a:defRPr/>
                      </a:pPr>
                      <a:r>
                        <a:rPr lang="fr-FR" sz="1200" dirty="0" smtClean="0"/>
                        <a:t>Accueil des familles</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bl>
          </a:graphicData>
        </a:graphic>
      </p:graphicFrame>
      <p:sp>
        <p:nvSpPr>
          <p:cNvPr id="4" name="ZoneTexte 3"/>
          <p:cNvSpPr txBox="1"/>
          <p:nvPr/>
        </p:nvSpPr>
        <p:spPr>
          <a:xfrm>
            <a:off x="594110" y="5229200"/>
            <a:ext cx="8549890" cy="1200329"/>
          </a:xfrm>
          <a:prstGeom prst="rect">
            <a:avLst/>
          </a:prstGeom>
          <a:noFill/>
        </p:spPr>
        <p:txBody>
          <a:bodyPr wrap="square" rtlCol="0">
            <a:spAutoFit/>
          </a:bodyPr>
          <a:lstStyle/>
          <a:p>
            <a:r>
              <a:rPr lang="fr-FR" sz="1200" b="1" u="sng" dirty="0">
                <a:solidFill>
                  <a:srgbClr val="000000"/>
                </a:solidFill>
              </a:rPr>
              <a:t>Les principes </a:t>
            </a:r>
            <a:r>
              <a:rPr lang="fr-FR" sz="1200" b="1" dirty="0">
                <a:solidFill>
                  <a:srgbClr val="000000"/>
                </a:solidFill>
              </a:rPr>
              <a:t>: </a:t>
            </a:r>
            <a:br>
              <a:rPr lang="fr-FR" sz="1200" b="1" dirty="0">
                <a:solidFill>
                  <a:srgbClr val="000000"/>
                </a:solidFill>
              </a:rPr>
            </a:br>
            <a:r>
              <a:rPr lang="fr-FR" sz="1200" dirty="0">
                <a:solidFill>
                  <a:srgbClr val="000000"/>
                </a:solidFill>
              </a:rPr>
              <a:t>- </a:t>
            </a:r>
            <a:r>
              <a:rPr lang="fr-FR" sz="1200" b="1" dirty="0">
                <a:solidFill>
                  <a:srgbClr val="000000"/>
                </a:solidFill>
              </a:rPr>
              <a:t>Inscription à la séance (par soir): qui comprend</a:t>
            </a:r>
            <a:r>
              <a:rPr lang="fr-FR" sz="1200" dirty="0">
                <a:solidFill>
                  <a:srgbClr val="000000"/>
                </a:solidFill>
              </a:rPr>
              <a:t/>
            </a:r>
            <a:br>
              <a:rPr lang="fr-FR" sz="1200" dirty="0">
                <a:solidFill>
                  <a:srgbClr val="000000"/>
                </a:solidFill>
              </a:rPr>
            </a:br>
            <a:r>
              <a:rPr lang="fr-FR" sz="1200" dirty="0">
                <a:solidFill>
                  <a:srgbClr val="000000"/>
                </a:solidFill>
              </a:rPr>
              <a:t>	- Un temps 16h - 17h30 regroupant goûter, accompagnement scolaire et animations</a:t>
            </a:r>
          </a:p>
          <a:p>
            <a:r>
              <a:rPr lang="fr-FR" sz="1200" dirty="0">
                <a:solidFill>
                  <a:srgbClr val="000000"/>
                </a:solidFill>
              </a:rPr>
              <a:t> 	- A partir de 17h30 : temps d’accueil des familles </a:t>
            </a:r>
            <a:r>
              <a:rPr lang="fr-FR" sz="1200" dirty="0" smtClean="0">
                <a:solidFill>
                  <a:srgbClr val="000000"/>
                </a:solidFill>
              </a:rPr>
              <a:t>et départ des enfants</a:t>
            </a:r>
            <a:endParaRPr lang="fr-FR" sz="1200" dirty="0">
              <a:solidFill>
                <a:srgbClr val="000000"/>
              </a:solidFill>
            </a:endParaRPr>
          </a:p>
          <a:p>
            <a:pPr marL="171450" indent="-171450">
              <a:buFontTx/>
              <a:buChar char="-"/>
            </a:pPr>
            <a:r>
              <a:rPr lang="fr-FR" sz="1200" dirty="0">
                <a:solidFill>
                  <a:srgbClr val="000000"/>
                </a:solidFill>
              </a:rPr>
              <a:t>Sortie possible à 17h pour les maternelles</a:t>
            </a:r>
          </a:p>
          <a:p>
            <a:r>
              <a:rPr lang="fr-FR" sz="1200" dirty="0">
                <a:solidFill>
                  <a:srgbClr val="000000"/>
                </a:solidFill>
              </a:rPr>
              <a:t>- </a:t>
            </a:r>
            <a:r>
              <a:rPr lang="fr-FR" sz="1200" b="1" dirty="0">
                <a:solidFill>
                  <a:srgbClr val="000000"/>
                </a:solidFill>
              </a:rPr>
              <a:t>2 séances  gratuites par semaine</a:t>
            </a:r>
            <a:r>
              <a:rPr lang="fr-FR" sz="1200" dirty="0">
                <a:solidFill>
                  <a:srgbClr val="000000"/>
                </a:solidFill>
              </a:rPr>
              <a:t> (cf.3 heures </a:t>
            </a:r>
            <a:r>
              <a:rPr lang="fr-FR" sz="1200" dirty="0" err="1">
                <a:solidFill>
                  <a:srgbClr val="000000"/>
                </a:solidFill>
              </a:rPr>
              <a:t>Peillon</a:t>
            </a:r>
            <a:r>
              <a:rPr lang="fr-FR" sz="1200" dirty="0">
                <a:solidFill>
                  <a:srgbClr val="000000"/>
                </a:solidFill>
              </a:rPr>
              <a:t>), au-delà facturation en fonction du QF des familles</a:t>
            </a:r>
          </a:p>
        </p:txBody>
      </p:sp>
      <p:sp>
        <p:nvSpPr>
          <p:cNvPr id="5" name="Rectangle 4"/>
          <p:cNvSpPr/>
          <p:nvPr/>
        </p:nvSpPr>
        <p:spPr>
          <a:xfrm>
            <a:off x="8561040" y="2377964"/>
            <a:ext cx="432048" cy="216024"/>
          </a:xfrm>
          <a:prstGeom prst="rect">
            <a:avLst/>
          </a:prstGeom>
          <a:solidFill>
            <a:srgbClr val="FF99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rgbClr val="FFFFFF"/>
              </a:solidFill>
            </a:endParaRPr>
          </a:p>
        </p:txBody>
      </p:sp>
      <p:sp>
        <p:nvSpPr>
          <p:cNvPr id="6" name="ZoneTexte 5"/>
          <p:cNvSpPr txBox="1"/>
          <p:nvPr/>
        </p:nvSpPr>
        <p:spPr>
          <a:xfrm>
            <a:off x="7473770" y="2332378"/>
            <a:ext cx="1080120" cy="261610"/>
          </a:xfrm>
          <a:prstGeom prst="rect">
            <a:avLst/>
          </a:prstGeom>
          <a:noFill/>
        </p:spPr>
        <p:txBody>
          <a:bodyPr wrap="square" rtlCol="0">
            <a:spAutoFit/>
          </a:bodyPr>
          <a:lstStyle/>
          <a:p>
            <a:r>
              <a:rPr lang="fr-FR" sz="1050" dirty="0">
                <a:solidFill>
                  <a:srgbClr val="000000"/>
                </a:solidFill>
              </a:rPr>
              <a:t>Accueil gratuit</a:t>
            </a:r>
          </a:p>
        </p:txBody>
      </p:sp>
      <p:sp>
        <p:nvSpPr>
          <p:cNvPr id="7" name="Rectangle 6"/>
          <p:cNvSpPr/>
          <p:nvPr/>
        </p:nvSpPr>
        <p:spPr>
          <a:xfrm>
            <a:off x="8635420" y="2753060"/>
            <a:ext cx="432048" cy="216024"/>
          </a:xfrm>
          <a:prstGeom prst="rect">
            <a:avLst/>
          </a:prstGeom>
          <a:solidFill>
            <a:schemeClr val="accent1"/>
          </a:solidFill>
          <a:ln w="25400" cap="flat" cmpd="sng" algn="ctr">
            <a:solidFill>
              <a:srgbClr val="4F81BD">
                <a:shade val="50000"/>
              </a:srgbClr>
            </a:solidFill>
            <a:prstDash val="solid"/>
          </a:ln>
          <a:effectLst/>
        </p:spPr>
        <p:txBody>
          <a:bodyPr rtlCol="0" anchor="ctr"/>
          <a:lstStyle/>
          <a:p>
            <a:pPr algn="ctr">
              <a:defRPr/>
            </a:pPr>
            <a:endParaRPr lang="fr-FR" kern="0">
              <a:solidFill>
                <a:sysClr val="window" lastClr="FFFFFF"/>
              </a:solidFill>
              <a:latin typeface="Calibri"/>
            </a:endParaRPr>
          </a:p>
        </p:txBody>
      </p:sp>
      <p:sp>
        <p:nvSpPr>
          <p:cNvPr id="8" name="ZoneTexte 7"/>
          <p:cNvSpPr txBox="1"/>
          <p:nvPr/>
        </p:nvSpPr>
        <p:spPr>
          <a:xfrm>
            <a:off x="7717101" y="1954821"/>
            <a:ext cx="4104456" cy="253916"/>
          </a:xfrm>
          <a:prstGeom prst="rect">
            <a:avLst/>
          </a:prstGeom>
          <a:noFill/>
        </p:spPr>
        <p:txBody>
          <a:bodyPr wrap="square" rtlCol="0">
            <a:spAutoFit/>
          </a:bodyPr>
          <a:lstStyle/>
          <a:p>
            <a:r>
              <a:rPr lang="fr-FR" sz="1050" b="1" u="sng" dirty="0">
                <a:solidFill>
                  <a:srgbClr val="000000"/>
                </a:solidFill>
              </a:rPr>
              <a:t>Les temps facultatifs</a:t>
            </a:r>
          </a:p>
        </p:txBody>
      </p:sp>
      <p:sp>
        <p:nvSpPr>
          <p:cNvPr id="9" name="Rectangle 8"/>
          <p:cNvSpPr/>
          <p:nvPr/>
        </p:nvSpPr>
        <p:spPr>
          <a:xfrm>
            <a:off x="8591058" y="3212976"/>
            <a:ext cx="432048" cy="216024"/>
          </a:xfrm>
          <a:prstGeom prst="rect">
            <a:avLst/>
          </a:prstGeom>
          <a:solidFill>
            <a:srgbClr val="FFFF00"/>
          </a:solidFill>
          <a:ln w="25400" cap="flat" cmpd="sng" algn="ctr">
            <a:solidFill>
              <a:srgbClr val="4F81BD">
                <a:shade val="50000"/>
              </a:srgbClr>
            </a:solidFill>
            <a:prstDash val="solid"/>
          </a:ln>
          <a:effectLst/>
        </p:spPr>
        <p:txBody>
          <a:bodyPr rtlCol="0" anchor="ctr"/>
          <a:lstStyle/>
          <a:p>
            <a:pPr algn="ctr">
              <a:defRPr/>
            </a:pPr>
            <a:endParaRPr lang="fr-FR" kern="0">
              <a:solidFill>
                <a:sysClr val="window" lastClr="FFFFFF"/>
              </a:solidFill>
              <a:latin typeface="Calibri"/>
            </a:endParaRPr>
          </a:p>
        </p:txBody>
      </p:sp>
      <p:sp>
        <p:nvSpPr>
          <p:cNvPr id="10" name="ZoneTexte 9"/>
          <p:cNvSpPr txBox="1"/>
          <p:nvPr/>
        </p:nvSpPr>
        <p:spPr>
          <a:xfrm>
            <a:off x="7533771" y="3221251"/>
            <a:ext cx="2372376" cy="415498"/>
          </a:xfrm>
          <a:prstGeom prst="rect">
            <a:avLst/>
          </a:prstGeom>
          <a:noFill/>
        </p:spPr>
        <p:txBody>
          <a:bodyPr wrap="square" rtlCol="0">
            <a:spAutoFit/>
          </a:bodyPr>
          <a:lstStyle/>
          <a:p>
            <a:pPr>
              <a:defRPr/>
            </a:pPr>
            <a:r>
              <a:rPr lang="fr-FR" sz="1050" kern="0" dirty="0">
                <a:solidFill>
                  <a:sysClr val="windowText" lastClr="000000"/>
                </a:solidFill>
              </a:rPr>
              <a:t>Accueil payant </a:t>
            </a:r>
          </a:p>
          <a:p>
            <a:pPr>
              <a:defRPr/>
            </a:pPr>
            <a:r>
              <a:rPr lang="fr-FR" sz="1050" kern="0" dirty="0">
                <a:solidFill>
                  <a:sysClr val="windowText" lastClr="000000"/>
                </a:solidFill>
              </a:rPr>
              <a:t>à compter du 3° soir</a:t>
            </a:r>
          </a:p>
        </p:txBody>
      </p:sp>
      <p:sp>
        <p:nvSpPr>
          <p:cNvPr id="11" name="Rectangle 10"/>
          <p:cNvSpPr/>
          <p:nvPr/>
        </p:nvSpPr>
        <p:spPr>
          <a:xfrm>
            <a:off x="8543240" y="1627443"/>
            <a:ext cx="432048" cy="216024"/>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rgbClr val="FFFFFF"/>
              </a:solidFill>
            </a:endParaRPr>
          </a:p>
        </p:txBody>
      </p:sp>
      <p:sp>
        <p:nvSpPr>
          <p:cNvPr id="12" name="ZoneTexte 11"/>
          <p:cNvSpPr txBox="1"/>
          <p:nvPr/>
        </p:nvSpPr>
        <p:spPr>
          <a:xfrm>
            <a:off x="7533771" y="1427969"/>
            <a:ext cx="1406735" cy="415498"/>
          </a:xfrm>
          <a:prstGeom prst="rect">
            <a:avLst/>
          </a:prstGeom>
          <a:noFill/>
        </p:spPr>
        <p:txBody>
          <a:bodyPr wrap="square" rtlCol="0">
            <a:spAutoFit/>
          </a:bodyPr>
          <a:lstStyle/>
          <a:p>
            <a:r>
              <a:rPr lang="fr-FR" sz="1050" b="1" u="sng" dirty="0">
                <a:solidFill>
                  <a:srgbClr val="000000"/>
                </a:solidFill>
              </a:rPr>
              <a:t>Temps scolaire obligatoire</a:t>
            </a:r>
          </a:p>
        </p:txBody>
      </p:sp>
      <p:sp>
        <p:nvSpPr>
          <p:cNvPr id="13" name="ZoneTexte 12"/>
          <p:cNvSpPr txBox="1"/>
          <p:nvPr/>
        </p:nvSpPr>
        <p:spPr>
          <a:xfrm>
            <a:off x="7555300" y="2755895"/>
            <a:ext cx="1080120" cy="253916"/>
          </a:xfrm>
          <a:prstGeom prst="rect">
            <a:avLst/>
          </a:prstGeom>
          <a:noFill/>
        </p:spPr>
        <p:txBody>
          <a:bodyPr wrap="square" rtlCol="0">
            <a:spAutoFit/>
          </a:bodyPr>
          <a:lstStyle/>
          <a:p>
            <a:r>
              <a:rPr lang="fr-FR" sz="1050" dirty="0">
                <a:solidFill>
                  <a:srgbClr val="000000"/>
                </a:solidFill>
              </a:rPr>
              <a:t>Accueil payant</a:t>
            </a:r>
          </a:p>
        </p:txBody>
      </p:sp>
      <p:cxnSp>
        <p:nvCxnSpPr>
          <p:cNvPr id="15" name="Connecteur droit avec flèche 14"/>
          <p:cNvCxnSpPr/>
          <p:nvPr/>
        </p:nvCxnSpPr>
        <p:spPr>
          <a:xfrm>
            <a:off x="7555300" y="4149080"/>
            <a:ext cx="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 name="ZoneTexte 15"/>
          <p:cNvSpPr txBox="1"/>
          <p:nvPr/>
        </p:nvSpPr>
        <p:spPr>
          <a:xfrm>
            <a:off x="7555300" y="3861048"/>
            <a:ext cx="1467806" cy="830997"/>
          </a:xfrm>
          <a:prstGeom prst="rect">
            <a:avLst/>
          </a:prstGeom>
          <a:noFill/>
          <a:ln>
            <a:solidFill>
              <a:schemeClr val="tx1"/>
            </a:solidFill>
          </a:ln>
        </p:spPr>
        <p:txBody>
          <a:bodyPr wrap="square" rtlCol="0">
            <a:spAutoFit/>
          </a:bodyPr>
          <a:lstStyle/>
          <a:p>
            <a:r>
              <a:rPr lang="fr-FR" sz="1200" dirty="0">
                <a:solidFill>
                  <a:srgbClr val="000000"/>
                </a:solidFill>
              </a:rPr>
              <a:t>+ Autres activités : organisées par associations socioculturelles…</a:t>
            </a:r>
          </a:p>
        </p:txBody>
      </p:sp>
    </p:spTree>
    <p:extLst>
      <p:ext uri="{BB962C8B-B14F-4D97-AF65-F5344CB8AC3E}">
        <p14:creationId xmlns:p14="http://schemas.microsoft.com/office/powerpoint/2010/main" val="35271372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723581" y="1180278"/>
            <a:ext cx="8424936" cy="5688632"/>
          </a:xfrm>
        </p:spPr>
        <p:txBody>
          <a:bodyPr>
            <a:normAutofit fontScale="32500" lnSpcReduction="20000"/>
          </a:bodyPr>
          <a:lstStyle/>
          <a:p>
            <a:pPr marL="0" indent="0" algn="just">
              <a:buNone/>
            </a:pPr>
            <a:endParaRPr lang="fr-FR" sz="2500" dirty="0"/>
          </a:p>
          <a:p>
            <a:pPr marL="0" indent="0" algn="just">
              <a:buNone/>
            </a:pPr>
            <a:r>
              <a:rPr lang="fr-FR" sz="4900" b="1" dirty="0" smtClean="0"/>
              <a:t>La généralisation des conseils de périscolaire : première étape de la déclinaison territoriale du projet éducatif</a:t>
            </a:r>
          </a:p>
          <a:p>
            <a:pPr marL="0" indent="0" algn="just">
              <a:buNone/>
            </a:pPr>
            <a:endParaRPr lang="fr-FR" sz="4900" dirty="0" smtClean="0"/>
          </a:p>
          <a:p>
            <a:pPr marL="0" indent="0" algn="just">
              <a:buNone/>
            </a:pPr>
            <a:r>
              <a:rPr lang="fr-FR" sz="4900" b="1" dirty="0" smtClean="0"/>
              <a:t>Animés par les services Education Jeunesse de secteurs, ils seront composés des parents, des élus, des directrices et directeurs d’écoles et enseignants volontaires, des services de la Ville (sports…) et des associations locales, socioculturelles en particulier.</a:t>
            </a:r>
          </a:p>
          <a:p>
            <a:pPr marL="0" indent="0" algn="just">
              <a:buNone/>
            </a:pPr>
            <a:endParaRPr lang="fr-FR" sz="5500" dirty="0"/>
          </a:p>
          <a:p>
            <a:pPr algn="just">
              <a:buFont typeface="Wingdings" panose="05000000000000000000" pitchFamily="2" charset="2"/>
              <a:buChar char="Ø"/>
            </a:pPr>
            <a:r>
              <a:rPr lang="fr-FR" sz="5200" dirty="0"/>
              <a:t>Ils se réuniront deux fois par an et permettront de rassembler la communauté éducative autour du projet périscolaire ainsi que d’échanger sur la gestion quotidienne des temps </a:t>
            </a:r>
            <a:r>
              <a:rPr lang="fr-FR" sz="5200" dirty="0" smtClean="0"/>
              <a:t>périscolaires.</a:t>
            </a:r>
          </a:p>
          <a:p>
            <a:pPr algn="just"/>
            <a:endParaRPr lang="fr-FR" sz="5200" dirty="0" smtClean="0"/>
          </a:p>
          <a:p>
            <a:pPr lvl="0" algn="just">
              <a:buFont typeface="Wingdings" panose="05000000000000000000" pitchFamily="2" charset="2"/>
              <a:buChar char="Ø"/>
            </a:pPr>
            <a:r>
              <a:rPr lang="fr-FR" sz="5200" dirty="0"/>
              <a:t>Ils rassembleront plusieurs groupes scolaires du même bassin de vie.</a:t>
            </a:r>
          </a:p>
          <a:p>
            <a:pPr marL="0" indent="0" algn="just">
              <a:buNone/>
            </a:pPr>
            <a:endParaRPr lang="fr-FR" sz="5200" dirty="0"/>
          </a:p>
          <a:p>
            <a:pPr algn="just">
              <a:buFont typeface="Wingdings" panose="05000000000000000000" pitchFamily="2" charset="2"/>
              <a:buChar char="Ø"/>
            </a:pPr>
            <a:r>
              <a:rPr lang="fr-FR" sz="5200" dirty="0" smtClean="0"/>
              <a:t>Les </a:t>
            </a:r>
            <a:r>
              <a:rPr lang="fr-FR" sz="5200" dirty="0"/>
              <a:t>conseils de périscolaire qui auront lieu </a:t>
            </a:r>
            <a:r>
              <a:rPr lang="fr-FR" sz="5200" dirty="0" smtClean="0"/>
              <a:t>du 10 mai au 2 juin  </a:t>
            </a:r>
            <a:r>
              <a:rPr lang="fr-FR" sz="5200" dirty="0"/>
              <a:t>seront consacrés aux évolutions du périscolaire pour la rentrée </a:t>
            </a:r>
            <a:r>
              <a:rPr lang="fr-FR" sz="5200" dirty="0" smtClean="0"/>
              <a:t>2016.</a:t>
            </a:r>
            <a:endParaRPr lang="fr-FR" sz="5200" dirty="0"/>
          </a:p>
          <a:p>
            <a:pPr marL="0" indent="0" algn="just">
              <a:buNone/>
            </a:pPr>
            <a:r>
              <a:rPr lang="fr-FR" sz="5200" b="1" dirty="0"/>
              <a:t> </a:t>
            </a:r>
          </a:p>
          <a:p>
            <a:pPr algn="just">
              <a:buFont typeface="Wingdings" panose="05000000000000000000" pitchFamily="2" charset="2"/>
              <a:buChar char="Ø"/>
            </a:pPr>
            <a:r>
              <a:rPr lang="fr-FR" sz="5200" dirty="0" smtClean="0"/>
              <a:t>Tout </a:t>
            </a:r>
            <a:r>
              <a:rPr lang="fr-FR" sz="5200" dirty="0"/>
              <a:t>au long de l’année, les animateurs référents et les animateurs relais restent les interlocuteurs privilégiés des familles au </a:t>
            </a:r>
            <a:r>
              <a:rPr lang="fr-FR" sz="5200" dirty="0" smtClean="0"/>
              <a:t>quotidien.</a:t>
            </a:r>
            <a:endParaRPr lang="fr-FR" sz="5200" dirty="0"/>
          </a:p>
          <a:p>
            <a:pPr algn="just"/>
            <a:endParaRPr lang="fr-FR" sz="5500" dirty="0"/>
          </a:p>
          <a:p>
            <a:pPr marL="0" indent="0" algn="just">
              <a:buNone/>
            </a:pPr>
            <a:endParaRPr lang="fr-FR" sz="5500" dirty="0" smtClean="0"/>
          </a:p>
          <a:p>
            <a:pPr algn="just"/>
            <a:endParaRPr lang="fr-FR" sz="5500" dirty="0" smtClean="0"/>
          </a:p>
          <a:p>
            <a:pPr algn="just"/>
            <a:endParaRPr lang="fr-FR" dirty="0" smtClean="0"/>
          </a:p>
          <a:p>
            <a:pPr marL="0" indent="0" algn="just">
              <a:buNone/>
            </a:pPr>
            <a:endParaRPr lang="fr-FR" sz="1800" dirty="0" smtClean="0"/>
          </a:p>
          <a:p>
            <a:pPr marL="0" indent="0">
              <a:buNone/>
            </a:pPr>
            <a:endParaRPr lang="fr-FR" dirty="0" smtClean="0"/>
          </a:p>
          <a:p>
            <a:pPr marL="0" indent="0">
              <a:buNone/>
            </a:pPr>
            <a:endParaRPr lang="fr-FR" dirty="0"/>
          </a:p>
        </p:txBody>
      </p:sp>
      <p:sp>
        <p:nvSpPr>
          <p:cNvPr id="4" name="Titre 3"/>
          <p:cNvSpPr>
            <a:spLocks noGrp="1"/>
          </p:cNvSpPr>
          <p:nvPr>
            <p:ph type="title"/>
          </p:nvPr>
        </p:nvSpPr>
        <p:spPr/>
        <p:txBody>
          <a:bodyPr/>
          <a:lstStyle/>
          <a:p>
            <a:pPr algn="ctr"/>
            <a:r>
              <a:rPr lang="fr-FR" b="1" dirty="0" smtClean="0"/>
              <a:t>Les conseils de périscolaire</a:t>
            </a:r>
            <a:endParaRPr lang="fr-FR" b="1" dirty="0"/>
          </a:p>
        </p:txBody>
      </p:sp>
    </p:spTree>
    <p:extLst>
      <p:ext uri="{BB962C8B-B14F-4D97-AF65-F5344CB8AC3E}">
        <p14:creationId xmlns:p14="http://schemas.microsoft.com/office/powerpoint/2010/main" val="34867745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pPr marL="0" indent="0">
              <a:buNone/>
            </a:pPr>
            <a:endParaRPr lang="fr-FR" dirty="0" smtClean="0"/>
          </a:p>
          <a:p>
            <a:pPr marL="0" indent="0">
              <a:buNone/>
            </a:pPr>
            <a:endParaRPr lang="fr-FR" dirty="0"/>
          </a:p>
        </p:txBody>
      </p:sp>
      <p:sp>
        <p:nvSpPr>
          <p:cNvPr id="3" name="Titre 2"/>
          <p:cNvSpPr>
            <a:spLocks noGrp="1"/>
          </p:cNvSpPr>
          <p:nvPr>
            <p:ph type="title"/>
          </p:nvPr>
        </p:nvSpPr>
        <p:spPr/>
        <p:txBody>
          <a:bodyPr/>
          <a:lstStyle/>
          <a:p>
            <a:pPr algn="ctr"/>
            <a:r>
              <a:rPr lang="fr-FR" dirty="0" smtClean="0"/>
              <a:t>Courbe de tarification</a:t>
            </a:r>
            <a:endParaRPr lang="fr-FR" dirty="0"/>
          </a:p>
        </p:txBody>
      </p:sp>
      <p:graphicFrame>
        <p:nvGraphicFramePr>
          <p:cNvPr id="7" name="Espace réservé du contenu 3"/>
          <p:cNvGraphicFramePr>
            <a:graphicFrameLocks/>
          </p:cNvGraphicFramePr>
          <p:nvPr>
            <p:extLst>
              <p:ext uri="{D42A27DB-BD31-4B8C-83A1-F6EECF244321}">
                <p14:modId xmlns:p14="http://schemas.microsoft.com/office/powerpoint/2010/main" val="3674754709"/>
              </p:ext>
            </p:extLst>
          </p:nvPr>
        </p:nvGraphicFramePr>
        <p:xfrm>
          <a:off x="467544" y="1268760"/>
          <a:ext cx="8354888" cy="504056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720174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marL="0" indent="0" algn="just">
              <a:buNone/>
            </a:pPr>
            <a:endParaRPr lang="fr-FR" dirty="0" smtClean="0"/>
          </a:p>
          <a:p>
            <a:pPr marL="0" indent="0" algn="just">
              <a:buNone/>
            </a:pPr>
            <a:endParaRPr lang="fr-FR" dirty="0" smtClean="0"/>
          </a:p>
          <a:p>
            <a:pPr marL="0" indent="0" algn="just">
              <a:buNone/>
            </a:pPr>
            <a:endParaRPr lang="fr-FR" dirty="0"/>
          </a:p>
          <a:p>
            <a:pPr marL="0" indent="0" algn="ctr">
              <a:buNone/>
            </a:pPr>
            <a:r>
              <a:rPr lang="fr-FR" sz="3200" dirty="0" smtClean="0"/>
              <a:t>ANNEXES</a:t>
            </a:r>
            <a:endParaRPr lang="fr-FR" sz="3200" dirty="0"/>
          </a:p>
          <a:p>
            <a:pPr algn="just">
              <a:buFont typeface="Wingdings" panose="05000000000000000000" pitchFamily="2" charset="2"/>
              <a:buChar char="Ø"/>
            </a:pPr>
            <a:endParaRPr lang="fr-FR" sz="2000" dirty="0" smtClean="0"/>
          </a:p>
        </p:txBody>
      </p:sp>
      <p:sp>
        <p:nvSpPr>
          <p:cNvPr id="4" name="Espace réservé du numéro de diapositive 3"/>
          <p:cNvSpPr>
            <a:spLocks noGrp="1"/>
          </p:cNvSpPr>
          <p:nvPr>
            <p:ph type="sldNum" sz="quarter" idx="4294967295"/>
          </p:nvPr>
        </p:nvSpPr>
        <p:spPr>
          <a:xfrm>
            <a:off x="6553200" y="6356350"/>
            <a:ext cx="2133600" cy="365125"/>
          </a:xfrm>
          <a:prstGeom prst="rect">
            <a:avLst/>
          </a:prstGeom>
        </p:spPr>
        <p:txBody>
          <a:bodyPr/>
          <a:lstStyle/>
          <a:p>
            <a:fld id="{ADA6956B-CA0E-4A8E-80A3-C70262F8985D}" type="slidenum">
              <a:rPr lang="fr-FR" smtClean="0">
                <a:solidFill>
                  <a:prstClr val="black">
                    <a:tint val="75000"/>
                  </a:prstClr>
                </a:solidFill>
              </a:rPr>
              <a:pPr/>
              <a:t>7</a:t>
            </a:fld>
            <a:endParaRPr lang="fr-FR">
              <a:solidFill>
                <a:prstClr val="black">
                  <a:tint val="75000"/>
                </a:prstClr>
              </a:solidFill>
            </a:endParaRPr>
          </a:p>
        </p:txBody>
      </p:sp>
    </p:spTree>
    <p:extLst>
      <p:ext uri="{BB962C8B-B14F-4D97-AF65-F5344CB8AC3E}">
        <p14:creationId xmlns:p14="http://schemas.microsoft.com/office/powerpoint/2010/main" val="31310521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pPr marL="0" indent="0">
              <a:buNone/>
            </a:pPr>
            <a:endParaRPr lang="fr-FR" dirty="0" smtClean="0"/>
          </a:p>
          <a:p>
            <a:pPr marL="0" indent="0">
              <a:buNone/>
            </a:pPr>
            <a:endParaRPr lang="fr-FR" dirty="0"/>
          </a:p>
        </p:txBody>
      </p:sp>
      <p:sp>
        <p:nvSpPr>
          <p:cNvPr id="3" name="Titre 2"/>
          <p:cNvSpPr>
            <a:spLocks noGrp="1"/>
          </p:cNvSpPr>
          <p:nvPr>
            <p:ph type="title"/>
          </p:nvPr>
        </p:nvSpPr>
        <p:spPr/>
        <p:txBody>
          <a:bodyPr/>
          <a:lstStyle/>
          <a:p>
            <a:pPr algn="ctr"/>
            <a:r>
              <a:rPr lang="fr-FR" dirty="0" smtClean="0"/>
              <a:t>Principes de tarification (1/2)</a:t>
            </a:r>
            <a:endParaRPr lang="fr-FR" dirty="0"/>
          </a:p>
        </p:txBody>
      </p:sp>
      <p:pic>
        <p:nvPicPr>
          <p:cNvPr id="8" name="Image 7"/>
          <p:cNvPicPr/>
          <p:nvPr/>
        </p:nvPicPr>
        <p:blipFill>
          <a:blip r:embed="rId2">
            <a:extLst>
              <a:ext uri="{28A0092B-C50C-407E-A947-70E740481C1C}">
                <a14:useLocalDpi xmlns:a14="http://schemas.microsoft.com/office/drawing/2010/main" val="0"/>
              </a:ext>
            </a:extLst>
          </a:blip>
          <a:srcRect/>
          <a:stretch>
            <a:fillRect/>
          </a:stretch>
        </p:blipFill>
        <p:spPr bwMode="auto">
          <a:xfrm>
            <a:off x="4139950" y="4005064"/>
            <a:ext cx="4524375" cy="2476500"/>
          </a:xfrm>
          <a:prstGeom prst="rect">
            <a:avLst/>
          </a:prstGeom>
          <a:noFill/>
          <a:ln>
            <a:noFill/>
          </a:ln>
        </p:spPr>
      </p:pic>
      <p:sp>
        <p:nvSpPr>
          <p:cNvPr id="4" name="ZoneTexte 3"/>
          <p:cNvSpPr txBox="1"/>
          <p:nvPr/>
        </p:nvSpPr>
        <p:spPr>
          <a:xfrm>
            <a:off x="1803350" y="4293096"/>
            <a:ext cx="2120578" cy="369332"/>
          </a:xfrm>
          <a:prstGeom prst="rect">
            <a:avLst/>
          </a:prstGeom>
          <a:noFill/>
        </p:spPr>
        <p:txBody>
          <a:bodyPr wrap="square" rtlCol="0">
            <a:spAutoFit/>
          </a:bodyPr>
          <a:lstStyle/>
          <a:p>
            <a:pPr defTabSz="914210"/>
            <a:r>
              <a:rPr lang="fr-FR" u="sng" dirty="0" smtClean="0">
                <a:solidFill>
                  <a:srgbClr val="000000"/>
                </a:solidFill>
              </a:rPr>
              <a:t>Exemples de prix</a:t>
            </a:r>
            <a:endParaRPr lang="fr-FR" u="sng" dirty="0">
              <a:solidFill>
                <a:srgbClr val="000000"/>
              </a:solidFill>
            </a:endParaRPr>
          </a:p>
        </p:txBody>
      </p:sp>
      <p:pic>
        <p:nvPicPr>
          <p:cNvPr id="12" name="Image 11"/>
          <p:cNvPicPr/>
          <p:nvPr/>
        </p:nvPicPr>
        <p:blipFill>
          <a:blip r:embed="rId3">
            <a:extLst>
              <a:ext uri="{28A0092B-C50C-407E-A947-70E740481C1C}">
                <a14:useLocalDpi xmlns:a14="http://schemas.microsoft.com/office/drawing/2010/main" val="0"/>
              </a:ext>
            </a:extLst>
          </a:blip>
          <a:srcRect/>
          <a:stretch>
            <a:fillRect/>
          </a:stretch>
        </p:blipFill>
        <p:spPr bwMode="auto">
          <a:xfrm>
            <a:off x="1043608" y="1268760"/>
            <a:ext cx="5760640" cy="2592288"/>
          </a:xfrm>
          <a:prstGeom prst="rect">
            <a:avLst/>
          </a:prstGeom>
          <a:noFill/>
          <a:ln>
            <a:noFill/>
          </a:ln>
        </p:spPr>
      </p:pic>
    </p:spTree>
    <p:extLst>
      <p:ext uri="{BB962C8B-B14F-4D97-AF65-F5344CB8AC3E}">
        <p14:creationId xmlns:p14="http://schemas.microsoft.com/office/powerpoint/2010/main" val="21325497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1182510" y="3470274"/>
            <a:ext cx="8229600" cy="4525963"/>
          </a:xfrm>
        </p:spPr>
        <p:txBody>
          <a:bodyPr/>
          <a:lstStyle/>
          <a:p>
            <a:pPr marL="0" indent="0">
              <a:buNone/>
            </a:pPr>
            <a:r>
              <a:rPr lang="fr-FR" dirty="0"/>
              <a:t/>
            </a:r>
            <a:br>
              <a:rPr lang="fr-FR" dirty="0"/>
            </a:br>
            <a:endParaRPr lang="fr-FR" dirty="0"/>
          </a:p>
        </p:txBody>
      </p:sp>
      <p:sp>
        <p:nvSpPr>
          <p:cNvPr id="3" name="Titre 2"/>
          <p:cNvSpPr>
            <a:spLocks noGrp="1"/>
          </p:cNvSpPr>
          <p:nvPr>
            <p:ph type="title"/>
          </p:nvPr>
        </p:nvSpPr>
        <p:spPr/>
        <p:txBody>
          <a:bodyPr/>
          <a:lstStyle/>
          <a:p>
            <a:pPr algn="ctr"/>
            <a:r>
              <a:rPr lang="fr-FR" dirty="0" smtClean="0"/>
              <a:t>Principes de tarification (2/2)</a:t>
            </a:r>
            <a:endParaRPr lang="fr-FR" dirty="0"/>
          </a:p>
        </p:txBody>
      </p:sp>
      <p:sp>
        <p:nvSpPr>
          <p:cNvPr id="4" name="ZoneTexte 3"/>
          <p:cNvSpPr txBox="1"/>
          <p:nvPr/>
        </p:nvSpPr>
        <p:spPr>
          <a:xfrm>
            <a:off x="1043608" y="1400998"/>
            <a:ext cx="7704856" cy="861774"/>
          </a:xfrm>
          <a:prstGeom prst="rect">
            <a:avLst/>
          </a:prstGeom>
          <a:noFill/>
        </p:spPr>
        <p:txBody>
          <a:bodyPr wrap="square" rtlCol="0">
            <a:spAutoFit/>
          </a:bodyPr>
          <a:lstStyle/>
          <a:p>
            <a:pPr defTabSz="914210"/>
            <a:r>
              <a:rPr lang="fr-FR" u="sng" dirty="0" smtClean="0">
                <a:solidFill>
                  <a:srgbClr val="000000"/>
                </a:solidFill>
              </a:rPr>
              <a:t>Comparaisons tarifaires</a:t>
            </a:r>
          </a:p>
          <a:p>
            <a:pPr defTabSz="914210"/>
            <a:endParaRPr lang="fr-FR" u="sng" dirty="0">
              <a:solidFill>
                <a:srgbClr val="000000"/>
              </a:solidFill>
            </a:endParaRPr>
          </a:p>
          <a:p>
            <a:pPr defTabSz="914210"/>
            <a:r>
              <a:rPr lang="fr-FR" sz="1400" dirty="0" smtClean="0">
                <a:solidFill>
                  <a:srgbClr val="000000"/>
                </a:solidFill>
              </a:rPr>
              <a:t>Source </a:t>
            </a:r>
            <a:r>
              <a:rPr lang="fr-FR" sz="1100" dirty="0" smtClean="0">
                <a:solidFill>
                  <a:srgbClr val="000000"/>
                </a:solidFill>
              </a:rPr>
              <a:t>: </a:t>
            </a:r>
            <a:r>
              <a:rPr lang="fr-FR" sz="1400" i="1" dirty="0" smtClean="0">
                <a:solidFill>
                  <a:srgbClr val="000000"/>
                </a:solidFill>
              </a:rPr>
              <a:t>Préconisations tarifaires et dispositif de soutien financier aux ALSH</a:t>
            </a:r>
            <a:r>
              <a:rPr lang="fr-FR" sz="1400" dirty="0" smtClean="0">
                <a:solidFill>
                  <a:srgbClr val="000000"/>
                </a:solidFill>
              </a:rPr>
              <a:t>, CAF, avril 2016</a:t>
            </a:r>
            <a:endParaRPr lang="fr-FR" sz="1400" dirty="0">
              <a:solidFill>
                <a:srgbClr val="000000"/>
              </a:solidFill>
            </a:endParaRPr>
          </a:p>
        </p:txBody>
      </p:sp>
      <p:pic>
        <p:nvPicPr>
          <p:cNvPr id="1026" name="Picture 2" descr="C:\Users\gomezlu\AppData\Local\Microsoft\Windows\Temporary Internet Files\Content.Outlook\XYLYI4RS\tarifs-periscolaires-caf pdf (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2696" y="2402485"/>
            <a:ext cx="8146679" cy="39025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128784"/>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465</TotalTime>
  <Words>702</Words>
  <Application>Microsoft Office PowerPoint</Application>
  <PresentationFormat>Affichage à l'écran (4:3)</PresentationFormat>
  <Paragraphs>173</Paragraphs>
  <Slides>9</Slides>
  <Notes>1</Notes>
  <HiddenSlides>0</HiddenSlides>
  <MMClips>0</MMClips>
  <ScaleCrop>false</ScaleCrop>
  <HeadingPairs>
    <vt:vector size="4" baseType="variant">
      <vt:variant>
        <vt:lpstr>Thème</vt:lpstr>
      </vt:variant>
      <vt:variant>
        <vt:i4>1</vt:i4>
      </vt:variant>
      <vt:variant>
        <vt:lpstr>Titres des diapositives</vt:lpstr>
      </vt:variant>
      <vt:variant>
        <vt:i4>9</vt:i4>
      </vt:variant>
    </vt:vector>
  </HeadingPairs>
  <TitlesOfParts>
    <vt:vector size="10" baseType="lpstr">
      <vt:lpstr>Thème Office</vt:lpstr>
      <vt:lpstr>Conseil municipal du 23 mai 2016</vt:lpstr>
      <vt:lpstr>3 grandes étapes 2014-juin 2015 : partage du diagnostic, évaluation et réflexion globale Sept 2015 – février 2016 : concertation autour des scénarios horaires  Février à été 2016 : mise en œuvre</vt:lpstr>
      <vt:lpstr>Vers un nouveau Projet Educatif de Territoire 2016-2019</vt:lpstr>
      <vt:lpstr>Emploi du temps pour la rentrée 2016</vt:lpstr>
      <vt:lpstr>Les conseils de périscolaire</vt:lpstr>
      <vt:lpstr>Courbe de tarification</vt:lpstr>
      <vt:lpstr>Présentation PowerPoint</vt:lpstr>
      <vt:lpstr>Principes de tarification (1/2)</vt:lpstr>
      <vt:lpstr>Principes de tarification (2/2)</vt:lpstr>
    </vt:vector>
  </TitlesOfParts>
  <Company>Ville de Grenoble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BERTHET Laurence</dc:creator>
  <cp:lastModifiedBy>DEPERNET Aline</cp:lastModifiedBy>
  <cp:revision>38</cp:revision>
  <dcterms:created xsi:type="dcterms:W3CDTF">2014-11-04T10:00:15Z</dcterms:created>
  <dcterms:modified xsi:type="dcterms:W3CDTF">2016-05-20T09:06:43Z</dcterms:modified>
</cp:coreProperties>
</file>