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69" r:id="rId2"/>
    <p:sldId id="270" r:id="rId3"/>
    <p:sldId id="263" r:id="rId4"/>
    <p:sldId id="266" r:id="rId5"/>
    <p:sldId id="260" r:id="rId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434" y="-10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6C50FE-33B8-403B-ABC8-5267AE77A941}" type="datetimeFigureOut">
              <a:rPr lang="fr-FR" smtClean="0"/>
              <a:t>26/03/2018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E81C1F-7B30-4B1E-BF99-F29EDED3C6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2019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45973-216A-4975-A96E-5382B9303B8A}" type="datetimeFigureOut">
              <a:rPr lang="fr-FR" smtClean="0"/>
              <a:t>26/03/2018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A719E-C128-4546-BB3B-C58EADB423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5426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45973-216A-4975-A96E-5382B9303B8A}" type="datetimeFigureOut">
              <a:rPr lang="fr-FR" smtClean="0"/>
              <a:t>26/03/2018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A719E-C128-4546-BB3B-C58EADB423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1334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45973-216A-4975-A96E-5382B9303B8A}" type="datetimeFigureOut">
              <a:rPr lang="fr-FR" smtClean="0"/>
              <a:t>26/03/2018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A719E-C128-4546-BB3B-C58EADB423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0736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2" name="Freeform 22"/>
          <p:cNvSpPr>
            <a:spLocks/>
          </p:cNvSpPr>
          <p:nvPr/>
        </p:nvSpPr>
        <p:spPr bwMode="auto">
          <a:xfrm>
            <a:off x="114300" y="152400"/>
            <a:ext cx="5768975" cy="6477000"/>
          </a:xfrm>
          <a:custGeom>
            <a:avLst/>
            <a:gdLst>
              <a:gd name="T0" fmla="*/ 0 w 3634"/>
              <a:gd name="T1" fmla="*/ 0 h 4080"/>
              <a:gd name="T2" fmla="*/ 3634 w 3634"/>
              <a:gd name="T3" fmla="*/ 0 h 4080"/>
              <a:gd name="T4" fmla="*/ 3634 w 3634"/>
              <a:gd name="T5" fmla="*/ 0 h 4080"/>
              <a:gd name="T6" fmla="*/ 3634 w 3634"/>
              <a:gd name="T7" fmla="*/ 0 h 4080"/>
              <a:gd name="T8" fmla="*/ 3634 w 3634"/>
              <a:gd name="T9" fmla="*/ 4080 h 4080"/>
              <a:gd name="T10" fmla="*/ 3634 w 3634"/>
              <a:gd name="T11" fmla="*/ 4080 h 4080"/>
              <a:gd name="T12" fmla="*/ 3634 w 3634"/>
              <a:gd name="T13" fmla="*/ 4080 h 4080"/>
              <a:gd name="T14" fmla="*/ 0 w 3634"/>
              <a:gd name="T15" fmla="*/ 4080 h 4080"/>
              <a:gd name="T16" fmla="*/ 0 w 3634"/>
              <a:gd name="T17" fmla="*/ 4080 h 4080"/>
              <a:gd name="T18" fmla="*/ 0 w 3634"/>
              <a:gd name="T19" fmla="*/ 4080 h 4080"/>
              <a:gd name="T20" fmla="*/ 0 w 3634"/>
              <a:gd name="T21" fmla="*/ 0 h 4080"/>
              <a:gd name="T22" fmla="*/ 0 w 3634"/>
              <a:gd name="T23" fmla="*/ 0 h 4080"/>
              <a:gd name="T24" fmla="*/ 0 w 3634"/>
              <a:gd name="T25" fmla="*/ 0 h 40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634" h="4080">
                <a:moveTo>
                  <a:pt x="0" y="0"/>
                </a:moveTo>
                <a:lnTo>
                  <a:pt x="3634" y="0"/>
                </a:lnTo>
                <a:lnTo>
                  <a:pt x="3634" y="0"/>
                </a:lnTo>
                <a:lnTo>
                  <a:pt x="3634" y="0"/>
                </a:lnTo>
                <a:lnTo>
                  <a:pt x="3634" y="4080"/>
                </a:lnTo>
                <a:lnTo>
                  <a:pt x="3634" y="4080"/>
                </a:lnTo>
                <a:lnTo>
                  <a:pt x="3634" y="4080"/>
                </a:lnTo>
                <a:lnTo>
                  <a:pt x="0" y="4080"/>
                </a:lnTo>
                <a:lnTo>
                  <a:pt x="0" y="4080"/>
                </a:lnTo>
                <a:lnTo>
                  <a:pt x="0" y="408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E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143" name="Rectangle 23"/>
          <p:cNvSpPr>
            <a:spLocks noChangeArrowheads="1"/>
          </p:cNvSpPr>
          <p:nvPr/>
        </p:nvSpPr>
        <p:spPr bwMode="auto">
          <a:xfrm>
            <a:off x="114300" y="152400"/>
            <a:ext cx="5768975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5867400"/>
            <a:ext cx="700088" cy="617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30" name="Rectangle 10"/>
          <p:cNvSpPr>
            <a:spLocks noChangeArrowheads="1"/>
          </p:cNvSpPr>
          <p:nvPr/>
        </p:nvSpPr>
        <p:spPr bwMode="auto">
          <a:xfrm>
            <a:off x="6188075" y="3657600"/>
            <a:ext cx="1557338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fr-FR" sz="1000" b="1">
                <a:solidFill>
                  <a:srgbClr val="000000"/>
                </a:solidFill>
                <a:latin typeface="Decima" pitchFamily="50" charset="0"/>
              </a:rPr>
              <a:t>GRENOBLE-ALPES MÉTROPOLE</a:t>
            </a:r>
            <a:endParaRPr lang="fr-FR" sz="1800" b="1">
              <a:latin typeface="Decima" pitchFamily="50" charset="0"/>
            </a:endParaRPr>
          </a:p>
        </p:txBody>
      </p:sp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0" y="2667000"/>
            <a:ext cx="703263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33" name="Rectangle 13"/>
          <p:cNvSpPr>
            <a:spLocks noChangeArrowheads="1"/>
          </p:cNvSpPr>
          <p:nvPr/>
        </p:nvSpPr>
        <p:spPr bwMode="auto">
          <a:xfrm>
            <a:off x="228600" y="304800"/>
            <a:ext cx="1797050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135" name="Rectangle 15"/>
          <p:cNvSpPr>
            <a:spLocks noChangeArrowheads="1"/>
          </p:cNvSpPr>
          <p:nvPr/>
        </p:nvSpPr>
        <p:spPr bwMode="auto">
          <a:xfrm>
            <a:off x="1025525" y="334963"/>
            <a:ext cx="80963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fr-FR" sz="500">
                <a:solidFill>
                  <a:srgbClr val="000000"/>
                </a:solidFill>
                <a:latin typeface="Decima-Light" charset="0"/>
              </a:rPr>
              <a:t> </a:t>
            </a:r>
            <a:endParaRPr lang="fr-FR"/>
          </a:p>
        </p:txBody>
      </p:sp>
      <p:sp>
        <p:nvSpPr>
          <p:cNvPr id="5140" name="Freeform 20"/>
          <p:cNvSpPr>
            <a:spLocks noChangeAspect="1"/>
          </p:cNvSpPr>
          <p:nvPr/>
        </p:nvSpPr>
        <p:spPr bwMode="auto">
          <a:xfrm>
            <a:off x="228600" y="638175"/>
            <a:ext cx="238125" cy="47625"/>
          </a:xfrm>
          <a:custGeom>
            <a:avLst/>
            <a:gdLst>
              <a:gd name="T0" fmla="*/ 0 w 240"/>
              <a:gd name="T1" fmla="*/ 0 h 48"/>
              <a:gd name="T2" fmla="*/ 240 w 240"/>
              <a:gd name="T3" fmla="*/ 0 h 48"/>
              <a:gd name="T4" fmla="*/ 240 w 240"/>
              <a:gd name="T5" fmla="*/ 19 h 48"/>
              <a:gd name="T6" fmla="*/ 240 w 240"/>
              <a:gd name="T7" fmla="*/ 48 h 48"/>
              <a:gd name="T8" fmla="*/ 0 w 240"/>
              <a:gd name="T9" fmla="*/ 48 h 48"/>
              <a:gd name="T10" fmla="*/ 0 w 240"/>
              <a:gd name="T11" fmla="*/ 19 h 48"/>
              <a:gd name="T12" fmla="*/ 0 w 240"/>
              <a:gd name="T13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0" h="48">
                <a:moveTo>
                  <a:pt x="0" y="0"/>
                </a:moveTo>
                <a:lnTo>
                  <a:pt x="240" y="0"/>
                </a:lnTo>
                <a:lnTo>
                  <a:pt x="240" y="19"/>
                </a:lnTo>
                <a:lnTo>
                  <a:pt x="240" y="48"/>
                </a:lnTo>
                <a:lnTo>
                  <a:pt x="0" y="48"/>
                </a:lnTo>
                <a:lnTo>
                  <a:pt x="0" y="1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145" name="Freeform 25"/>
          <p:cNvSpPr>
            <a:spLocks noChangeAspect="1"/>
          </p:cNvSpPr>
          <p:nvPr/>
        </p:nvSpPr>
        <p:spPr bwMode="auto">
          <a:xfrm>
            <a:off x="6172200" y="3886200"/>
            <a:ext cx="457200" cy="92075"/>
          </a:xfrm>
          <a:custGeom>
            <a:avLst/>
            <a:gdLst>
              <a:gd name="T0" fmla="*/ 0 w 240"/>
              <a:gd name="T1" fmla="*/ 0 h 48"/>
              <a:gd name="T2" fmla="*/ 240 w 240"/>
              <a:gd name="T3" fmla="*/ 0 h 48"/>
              <a:gd name="T4" fmla="*/ 240 w 240"/>
              <a:gd name="T5" fmla="*/ 19 h 48"/>
              <a:gd name="T6" fmla="*/ 240 w 240"/>
              <a:gd name="T7" fmla="*/ 48 h 48"/>
              <a:gd name="T8" fmla="*/ 0 w 240"/>
              <a:gd name="T9" fmla="*/ 48 h 48"/>
              <a:gd name="T10" fmla="*/ 0 w 240"/>
              <a:gd name="T11" fmla="*/ 19 h 48"/>
              <a:gd name="T12" fmla="*/ 0 w 240"/>
              <a:gd name="T13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0" h="48">
                <a:moveTo>
                  <a:pt x="0" y="0"/>
                </a:moveTo>
                <a:lnTo>
                  <a:pt x="240" y="0"/>
                </a:lnTo>
                <a:lnTo>
                  <a:pt x="240" y="19"/>
                </a:lnTo>
                <a:lnTo>
                  <a:pt x="240" y="48"/>
                </a:lnTo>
                <a:lnTo>
                  <a:pt x="0" y="48"/>
                </a:lnTo>
                <a:lnTo>
                  <a:pt x="0" y="1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146" name="Rectangle 2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52400" y="457200"/>
            <a:ext cx="457200" cy="152400"/>
          </a:xfrm>
        </p:spPr>
        <p:txBody>
          <a:bodyPr/>
          <a:lstStyle>
            <a:lvl1pPr>
              <a:defRPr sz="900">
                <a:latin typeface="+mn-lt"/>
              </a:defRPr>
            </a:lvl1pPr>
          </a:lstStyle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  <p:sp>
        <p:nvSpPr>
          <p:cNvPr id="5147" name="Text Box 27"/>
          <p:cNvSpPr txBox="1">
            <a:spLocks noChangeArrowheads="1"/>
          </p:cNvSpPr>
          <p:nvPr/>
        </p:nvSpPr>
        <p:spPr bwMode="auto">
          <a:xfrm>
            <a:off x="914400" y="2971800"/>
            <a:ext cx="3657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r-FR">
              <a:latin typeface="Arial Narrow" pitchFamily="34" charset="0"/>
            </a:endParaRPr>
          </a:p>
        </p:txBody>
      </p:sp>
      <p:sp>
        <p:nvSpPr>
          <p:cNvPr id="5151" name="Rectangle 31"/>
          <p:cNvSpPr>
            <a:spLocks noChangeArrowheads="1"/>
          </p:cNvSpPr>
          <p:nvPr/>
        </p:nvSpPr>
        <p:spPr bwMode="auto">
          <a:xfrm>
            <a:off x="914400" y="2667000"/>
            <a:ext cx="39624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fr-FR" sz="3200">
              <a:solidFill>
                <a:schemeClr val="tx2"/>
              </a:solidFill>
              <a:latin typeface="Decima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917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45973-216A-4975-A96E-5382B9303B8A}" type="datetimeFigureOut">
              <a:rPr lang="fr-FR" smtClean="0"/>
              <a:t>26/03/2018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A719E-C128-4546-BB3B-C58EADB423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4521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45973-216A-4975-A96E-5382B9303B8A}" type="datetimeFigureOut">
              <a:rPr lang="fr-FR" smtClean="0"/>
              <a:t>26/03/2018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A719E-C128-4546-BB3B-C58EADB423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448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45973-216A-4975-A96E-5382B9303B8A}" type="datetimeFigureOut">
              <a:rPr lang="fr-FR" smtClean="0"/>
              <a:t>26/03/2018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A719E-C128-4546-BB3B-C58EADB423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9375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45973-216A-4975-A96E-5382B9303B8A}" type="datetimeFigureOut">
              <a:rPr lang="fr-FR" smtClean="0"/>
              <a:t>26/03/2018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A719E-C128-4546-BB3B-C58EADB423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228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45973-216A-4975-A96E-5382B9303B8A}" type="datetimeFigureOut">
              <a:rPr lang="fr-FR" smtClean="0"/>
              <a:t>26/03/2018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A719E-C128-4546-BB3B-C58EADB423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4119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45973-216A-4975-A96E-5382B9303B8A}" type="datetimeFigureOut">
              <a:rPr lang="fr-FR" smtClean="0"/>
              <a:t>26/03/2018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A719E-C128-4546-BB3B-C58EADB423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1190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45973-216A-4975-A96E-5382B9303B8A}" type="datetimeFigureOut">
              <a:rPr lang="fr-FR" smtClean="0"/>
              <a:t>26/03/2018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A719E-C128-4546-BB3B-C58EADB423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0612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45973-216A-4975-A96E-5382B9303B8A}" type="datetimeFigureOut">
              <a:rPr lang="fr-FR" smtClean="0"/>
              <a:t>26/03/2018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A719E-C128-4546-BB3B-C58EADB423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926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745973-216A-4975-A96E-5382B9303B8A}" type="datetimeFigureOut">
              <a:rPr lang="fr-FR" smtClean="0"/>
              <a:t>26/03/2018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7A719E-C128-4546-BB3B-C58EADB423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2245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hyperlink" Target="https://www.google.fr/url?sa=i&amp;rct=j&amp;q=&amp;esrc=s&amp;source=images&amp;cd=&amp;cad=rja&amp;uact=8&amp;ved=0ahUKEwiPws3Gz-PYAhVRbFAKHTPzC8gQjRwIBw&amp;url=https://fr.wikipedia.org/wiki/Syndicat_mixte_des_transports_en_commun_de_l'agglom%C3%A9ration_grenobloise&amp;psig=AOvVaw1-_8M2jVpn6Kap7khRTY7F&amp;ust=1516437365494406" TargetMode="Externa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393321"/>
            <a:ext cx="790575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241790" y="116632"/>
            <a:ext cx="4722698" cy="66247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7" name="Picture 7" descr="logogris"/>
          <p:cNvPicPr>
            <a:picLocks noChangeAspect="1" noChangeArrowheads="1"/>
          </p:cNvPicPr>
          <p:nvPr/>
        </p:nvPicPr>
        <p:blipFill>
          <a:blip r:embed="rId3">
            <a:lum brigh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93828"/>
            <a:ext cx="4248150" cy="4953000"/>
          </a:xfrm>
          <a:prstGeom prst="rect">
            <a:avLst/>
          </a:prstGeom>
          <a:noFill/>
          <a:ln>
            <a:noFill/>
          </a:ln>
          <a:effectLst>
            <a:softEdge rad="1270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1511270" y="1772816"/>
            <a:ext cx="6517114" cy="1944216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Decima" pitchFamily="50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Decima" pitchFamily="50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Decima" pitchFamily="50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Decima" pitchFamily="50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Decima" pitchFamily="50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Decima" pitchFamily="50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Decima" pitchFamily="50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Decima" pitchFamily="50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fr-FR" sz="3200" kern="0" dirty="0" smtClean="0"/>
              <a:t/>
            </a:r>
            <a:br>
              <a:rPr lang="fr-FR" sz="3200" kern="0" dirty="0" smtClean="0"/>
            </a:br>
            <a:r>
              <a:rPr lang="fr-FR" sz="4800" b="1" kern="0" dirty="0" smtClean="0">
                <a:solidFill>
                  <a:schemeClr val="tx1"/>
                </a:solidFill>
              </a:rPr>
              <a:t>Place Victor Hugo</a:t>
            </a:r>
          </a:p>
          <a:p>
            <a:pPr algn="ctr">
              <a:spcBef>
                <a:spcPct val="20000"/>
              </a:spcBef>
            </a:pPr>
            <a:r>
              <a:rPr lang="fr-FR" sz="4800" b="1" kern="0" dirty="0" smtClean="0">
                <a:solidFill>
                  <a:schemeClr val="tx1"/>
                </a:solidFill>
              </a:rPr>
              <a:t>Programme</a:t>
            </a:r>
            <a:endParaRPr lang="fr-FR" sz="3200" b="1" dirty="0" smtClean="0"/>
          </a:p>
        </p:txBody>
      </p:sp>
      <p:pic>
        <p:nvPicPr>
          <p:cNvPr id="1028" name="Picture 4" descr="Afficher l'image d'origine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7864" y="5805264"/>
            <a:ext cx="755576" cy="75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Résultat de recherche d'images pour &quot;logo SMTC&quot;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5805264"/>
            <a:ext cx="789777" cy="789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966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chemeClr val="bg1"/>
                </a:solidFill>
              </a:rPr>
              <a:t>Objectifs de composition : organiser, restructurer l’espace</a:t>
            </a:r>
            <a:endParaRPr lang="fr-FR" sz="2400" b="1" dirty="0">
              <a:solidFill>
                <a:schemeClr val="bg1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29" y="764704"/>
            <a:ext cx="8568952" cy="6010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5109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8906003" cy="6196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3432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8756081" cy="6125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56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72" y="260647"/>
            <a:ext cx="8936328" cy="6172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939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1765</TotalTime>
  <Words>8</Words>
  <Application>Microsoft Office PowerPoint</Application>
  <PresentationFormat>Affichage à l'écran (4:3)</PresentationFormat>
  <Paragraphs>3</Paragraphs>
  <Slides>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6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Ville de Grenoble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CHIREZ Virginie</dc:creator>
  <cp:lastModifiedBy>REVEL Raphael</cp:lastModifiedBy>
  <cp:revision>49</cp:revision>
  <dcterms:created xsi:type="dcterms:W3CDTF">2018-02-28T19:57:29Z</dcterms:created>
  <dcterms:modified xsi:type="dcterms:W3CDTF">2018-03-26T14:31:28Z</dcterms:modified>
</cp:coreProperties>
</file>